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646" r:id="rId4"/>
    <p:sldId id="630" r:id="rId5"/>
    <p:sldId id="377" r:id="rId6"/>
    <p:sldId id="344" r:id="rId7"/>
    <p:sldId id="342" r:id="rId8"/>
    <p:sldId id="408" r:id="rId9"/>
    <p:sldId id="641" r:id="rId10"/>
    <p:sldId id="405" r:id="rId11"/>
    <p:sldId id="409" r:id="rId12"/>
    <p:sldId id="394" r:id="rId13"/>
    <p:sldId id="619" r:id="rId14"/>
    <p:sldId id="407" r:id="rId15"/>
    <p:sldId id="624" r:id="rId16"/>
    <p:sldId id="623" r:id="rId17"/>
    <p:sldId id="397" r:id="rId18"/>
    <p:sldId id="398" r:id="rId19"/>
    <p:sldId id="348" r:id="rId20"/>
    <p:sldId id="350" r:id="rId21"/>
    <p:sldId id="352" r:id="rId22"/>
    <p:sldId id="616" r:id="rId23"/>
    <p:sldId id="410" r:id="rId24"/>
    <p:sldId id="399" r:id="rId25"/>
    <p:sldId id="644" r:id="rId26"/>
    <p:sldId id="628" r:id="rId27"/>
    <p:sldId id="642" r:id="rId28"/>
    <p:sldId id="643" r:id="rId29"/>
    <p:sldId id="636" r:id="rId30"/>
    <p:sldId id="645" r:id="rId31"/>
  </p:sldIdLst>
  <p:sldSz cx="12192000" cy="6858000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o" initials="R" lastIdx="1" clrIdx="0">
    <p:extLst>
      <p:ext uri="{19B8F6BF-5375-455C-9EA6-DF929625EA0E}">
        <p15:presenceInfo xmlns:p15="http://schemas.microsoft.com/office/powerpoint/2012/main" userId="Robert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CCFF"/>
    <a:srgbClr val="00FF99"/>
    <a:srgbClr val="FFFF99"/>
    <a:srgbClr val="008000"/>
    <a:srgbClr val="33CC33"/>
    <a:srgbClr val="66FF99"/>
    <a:srgbClr val="B2B2B2"/>
    <a:srgbClr val="FF8B8B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5521B7-9250-4667-BCF5-A0CB9594A6A9}" v="197" dt="2026-03-27T08:34:27.2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0" autoAdjust="0"/>
    <p:restoredTop sz="83424" autoAdjust="0"/>
  </p:normalViewPr>
  <p:slideViewPr>
    <p:cSldViewPr snapToGrid="0">
      <p:cViewPr varScale="1">
        <p:scale>
          <a:sx n="59" d="100"/>
          <a:sy n="59" d="100"/>
        </p:scale>
        <p:origin x="4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o Spighi" userId="3bc39ad7-d6c7-44c6-95d2-de4a834b186c" providerId="ADAL" clId="{232556F4-5752-4623-ACE9-D4D335B197EC}"/>
    <pc:docChg chg="undo custSel addSld delSld modSld sldOrd">
      <pc:chgData name="Roberto Spighi" userId="3bc39ad7-d6c7-44c6-95d2-de4a834b186c" providerId="ADAL" clId="{232556F4-5752-4623-ACE9-D4D335B197EC}" dt="2026-03-27T13:04:30.763" v="951" actId="47"/>
      <pc:docMkLst>
        <pc:docMk/>
      </pc:docMkLst>
      <pc:sldChg chg="addSp delSp modSp mod">
        <pc:chgData name="Roberto Spighi" userId="3bc39ad7-d6c7-44c6-95d2-de4a834b186c" providerId="ADAL" clId="{232556F4-5752-4623-ACE9-D4D335B197EC}" dt="2026-03-27T08:34:27.238" v="950" actId="1076"/>
        <pc:sldMkLst>
          <pc:docMk/>
          <pc:sldMk cId="4093793622" sldId="256"/>
        </pc:sldMkLst>
        <pc:spChg chg="add del mod">
          <ac:chgData name="Roberto Spighi" userId="3bc39ad7-d6c7-44c6-95d2-de4a834b186c" providerId="ADAL" clId="{232556F4-5752-4623-ACE9-D4D335B197EC}" dt="2026-03-27T08:34:10.476" v="944" actId="478"/>
          <ac:spMkLst>
            <pc:docMk/>
            <pc:sldMk cId="4093793622" sldId="256"/>
            <ac:spMk id="2" creationId="{085FD099-58BE-6AEF-E102-52343E17DE2B}"/>
          </ac:spMkLst>
        </pc:spChg>
        <pc:spChg chg="del mod">
          <ac:chgData name="Roberto Spighi" userId="3bc39ad7-d6c7-44c6-95d2-de4a834b186c" providerId="ADAL" clId="{232556F4-5752-4623-ACE9-D4D335B197EC}" dt="2026-03-27T08:34:16.141" v="946" actId="478"/>
          <ac:spMkLst>
            <pc:docMk/>
            <pc:sldMk cId="4093793622" sldId="256"/>
            <ac:spMk id="5" creationId="{00000000-0000-0000-0000-000000000000}"/>
          </ac:spMkLst>
        </pc:spChg>
        <pc:spChg chg="del mod">
          <ac:chgData name="Roberto Spighi" userId="3bc39ad7-d6c7-44c6-95d2-de4a834b186c" providerId="ADAL" clId="{232556F4-5752-4623-ACE9-D4D335B197EC}" dt="2026-03-27T08:34:16.141" v="946" actId="478"/>
          <ac:spMkLst>
            <pc:docMk/>
            <pc:sldMk cId="4093793622" sldId="256"/>
            <ac:spMk id="9" creationId="{823B4D53-DE22-26C1-21E3-AB6D14F52D1D}"/>
          </ac:spMkLst>
        </pc:spChg>
        <pc:spChg chg="del">
          <ac:chgData name="Roberto Spighi" userId="3bc39ad7-d6c7-44c6-95d2-de4a834b186c" providerId="ADAL" clId="{232556F4-5752-4623-ACE9-D4D335B197EC}" dt="2026-03-27T08:34:16.141" v="946" actId="478"/>
          <ac:spMkLst>
            <pc:docMk/>
            <pc:sldMk cId="4093793622" sldId="256"/>
            <ac:spMk id="12" creationId="{00000000-0000-0000-0000-000000000000}"/>
          </ac:spMkLst>
        </pc:spChg>
        <pc:spChg chg="del mod">
          <ac:chgData name="Roberto Spighi" userId="3bc39ad7-d6c7-44c6-95d2-de4a834b186c" providerId="ADAL" clId="{232556F4-5752-4623-ACE9-D4D335B197EC}" dt="2026-03-27T08:34:16.141" v="946" actId="478"/>
          <ac:spMkLst>
            <pc:docMk/>
            <pc:sldMk cId="4093793622" sldId="256"/>
            <ac:spMk id="13" creationId="{00000000-0000-0000-0000-000000000000}"/>
          </ac:spMkLst>
        </pc:spChg>
        <pc:spChg chg="del mod">
          <ac:chgData name="Roberto Spighi" userId="3bc39ad7-d6c7-44c6-95d2-de4a834b186c" providerId="ADAL" clId="{232556F4-5752-4623-ACE9-D4D335B197EC}" dt="2026-03-27T08:34:12.598" v="945" actId="478"/>
          <ac:spMkLst>
            <pc:docMk/>
            <pc:sldMk cId="4093793622" sldId="256"/>
            <ac:spMk id="21" creationId="{00000000-0000-0000-0000-000000000000}"/>
          </ac:spMkLst>
        </pc:spChg>
        <pc:grpChg chg="del mod">
          <ac:chgData name="Roberto Spighi" userId="3bc39ad7-d6c7-44c6-95d2-de4a834b186c" providerId="ADAL" clId="{232556F4-5752-4623-ACE9-D4D335B197EC}" dt="2026-03-27T08:34:06.563" v="942" actId="478"/>
          <ac:grpSpMkLst>
            <pc:docMk/>
            <pc:sldMk cId="4093793622" sldId="256"/>
            <ac:grpSpMk id="6" creationId="{C250FD9A-95AA-A07A-4357-0FB5E72430FB}"/>
          </ac:grpSpMkLst>
        </pc:grpChg>
        <pc:grpChg chg="del mod">
          <ac:chgData name="Roberto Spighi" userId="3bc39ad7-d6c7-44c6-95d2-de4a834b186c" providerId="ADAL" clId="{232556F4-5752-4623-ACE9-D4D335B197EC}" dt="2026-03-27T08:34:02.047" v="941" actId="478"/>
          <ac:grpSpMkLst>
            <pc:docMk/>
            <pc:sldMk cId="4093793622" sldId="256"/>
            <ac:grpSpMk id="30" creationId="{F125CAA2-5424-4954-B973-ACA88D044F53}"/>
          </ac:grpSpMkLst>
        </pc:grpChg>
        <pc:picChg chg="add mod">
          <ac:chgData name="Roberto Spighi" userId="3bc39ad7-d6c7-44c6-95d2-de4a834b186c" providerId="ADAL" clId="{232556F4-5752-4623-ACE9-D4D335B197EC}" dt="2026-03-27T08:34:27.238" v="950" actId="1076"/>
          <ac:picMkLst>
            <pc:docMk/>
            <pc:sldMk cId="4093793622" sldId="256"/>
            <ac:picMk id="1026" creationId="{322D6F73-7524-CF0F-2EBB-7C665276B4FE}"/>
          </ac:picMkLst>
        </pc:picChg>
      </pc:sldChg>
      <pc:sldChg chg="del ord">
        <pc:chgData name="Roberto Spighi" userId="3bc39ad7-d6c7-44c6-95d2-de4a834b186c" providerId="ADAL" clId="{232556F4-5752-4623-ACE9-D4D335B197EC}" dt="2026-03-27T13:04:30.763" v="951" actId="47"/>
        <pc:sldMkLst>
          <pc:docMk/>
          <pc:sldMk cId="1779138513" sldId="627"/>
        </pc:sldMkLst>
      </pc:sldChg>
      <pc:sldChg chg="ord">
        <pc:chgData name="Roberto Spighi" userId="3bc39ad7-d6c7-44c6-95d2-de4a834b186c" providerId="ADAL" clId="{232556F4-5752-4623-ACE9-D4D335B197EC}" dt="2026-03-25T15:16:24.089" v="876"/>
        <pc:sldMkLst>
          <pc:docMk/>
          <pc:sldMk cId="1879837165" sldId="628"/>
        </pc:sldMkLst>
      </pc:sldChg>
      <pc:sldChg chg="del ord">
        <pc:chgData name="Roberto Spighi" userId="3bc39ad7-d6c7-44c6-95d2-de4a834b186c" providerId="ADAL" clId="{232556F4-5752-4623-ACE9-D4D335B197EC}" dt="2026-03-27T13:04:30.763" v="951" actId="47"/>
        <pc:sldMkLst>
          <pc:docMk/>
          <pc:sldMk cId="46751002" sldId="629"/>
        </pc:sldMkLst>
      </pc:sldChg>
      <pc:sldChg chg="addSp delSp modSp mod">
        <pc:chgData name="Roberto Spighi" userId="3bc39ad7-d6c7-44c6-95d2-de4a834b186c" providerId="ADAL" clId="{232556F4-5752-4623-ACE9-D4D335B197EC}" dt="2026-03-26T08:36:30.222" v="937" actId="14100"/>
        <pc:sldMkLst>
          <pc:docMk/>
          <pc:sldMk cId="3504554657" sldId="630"/>
        </pc:sldMkLst>
        <pc:spChg chg="add mod">
          <ac:chgData name="Roberto Spighi" userId="3bc39ad7-d6c7-44c6-95d2-de4a834b186c" providerId="ADAL" clId="{232556F4-5752-4623-ACE9-D4D335B197EC}" dt="2026-03-25T10:37:57.302" v="688" actId="1076"/>
          <ac:spMkLst>
            <pc:docMk/>
            <pc:sldMk cId="3504554657" sldId="630"/>
            <ac:spMk id="4" creationId="{D428865A-70CD-91A8-E3BE-4FB9209CE845}"/>
          </ac:spMkLst>
        </pc:spChg>
        <pc:spChg chg="add mod">
          <ac:chgData name="Roberto Spighi" userId="3bc39ad7-d6c7-44c6-95d2-de4a834b186c" providerId="ADAL" clId="{232556F4-5752-4623-ACE9-D4D335B197EC}" dt="2026-03-24T16:49:20.494" v="618" actId="555"/>
          <ac:spMkLst>
            <pc:docMk/>
            <pc:sldMk cId="3504554657" sldId="630"/>
            <ac:spMk id="8" creationId="{A23CB90D-2331-6A78-3825-4155EA301373}"/>
          </ac:spMkLst>
        </pc:spChg>
        <pc:spChg chg="add mod">
          <ac:chgData name="Roberto Spighi" userId="3bc39ad7-d6c7-44c6-95d2-de4a834b186c" providerId="ADAL" clId="{232556F4-5752-4623-ACE9-D4D335B197EC}" dt="2026-03-24T16:48:02.026" v="494" actId="1035"/>
          <ac:spMkLst>
            <pc:docMk/>
            <pc:sldMk cId="3504554657" sldId="630"/>
            <ac:spMk id="9" creationId="{A9B15350-8D78-9538-9192-B9F67AAECBEC}"/>
          </ac:spMkLst>
        </pc:spChg>
        <pc:spChg chg="add mod">
          <ac:chgData name="Roberto Spighi" userId="3bc39ad7-d6c7-44c6-95d2-de4a834b186c" providerId="ADAL" clId="{232556F4-5752-4623-ACE9-D4D335B197EC}" dt="2026-03-24T16:48:28.358" v="599" actId="1037"/>
          <ac:spMkLst>
            <pc:docMk/>
            <pc:sldMk cId="3504554657" sldId="630"/>
            <ac:spMk id="11" creationId="{2C9D65FF-3F01-16C3-9461-A89D4D6DB63C}"/>
          </ac:spMkLst>
        </pc:spChg>
        <pc:spChg chg="del mod">
          <ac:chgData name="Roberto Spighi" userId="3bc39ad7-d6c7-44c6-95d2-de4a834b186c" providerId="ADAL" clId="{232556F4-5752-4623-ACE9-D4D335B197EC}" dt="2026-03-26T08:36:08.421" v="933" actId="478"/>
          <ac:spMkLst>
            <pc:docMk/>
            <pc:sldMk cId="3504554657" sldId="630"/>
            <ac:spMk id="13" creationId="{87048B81-F6B5-E87D-5DA1-B1C8EAF9BAAF}"/>
          </ac:spMkLst>
        </pc:spChg>
        <pc:spChg chg="add mod">
          <ac:chgData name="Roberto Spighi" userId="3bc39ad7-d6c7-44c6-95d2-de4a834b186c" providerId="ADAL" clId="{232556F4-5752-4623-ACE9-D4D335B197EC}" dt="2026-03-25T16:10:21.391" v="900" actId="1038"/>
          <ac:spMkLst>
            <pc:docMk/>
            <pc:sldMk cId="3504554657" sldId="630"/>
            <ac:spMk id="15" creationId="{F1A3AC61-FE3D-270A-0B55-4ABCFFB35657}"/>
          </ac:spMkLst>
        </pc:spChg>
        <pc:spChg chg="mod">
          <ac:chgData name="Roberto Spighi" userId="3bc39ad7-d6c7-44c6-95d2-de4a834b186c" providerId="ADAL" clId="{232556F4-5752-4623-ACE9-D4D335B197EC}" dt="2026-03-25T16:08:46.248" v="886" actId="1037"/>
          <ac:spMkLst>
            <pc:docMk/>
            <pc:sldMk cId="3504554657" sldId="630"/>
            <ac:spMk id="16" creationId="{C34B2977-6AE3-DEF1-7097-5B172FFBC2B0}"/>
          </ac:spMkLst>
        </pc:spChg>
        <pc:spChg chg="mod">
          <ac:chgData name="Roberto Spighi" userId="3bc39ad7-d6c7-44c6-95d2-de4a834b186c" providerId="ADAL" clId="{232556F4-5752-4623-ACE9-D4D335B197EC}" dt="2026-03-25T16:10:55.728" v="919" actId="20577"/>
          <ac:spMkLst>
            <pc:docMk/>
            <pc:sldMk cId="3504554657" sldId="630"/>
            <ac:spMk id="17" creationId="{89AA4D7B-BA83-49E8-4E6D-332E6BBA6F6F}"/>
          </ac:spMkLst>
        </pc:spChg>
        <pc:spChg chg="mod">
          <ac:chgData name="Roberto Spighi" userId="3bc39ad7-d6c7-44c6-95d2-de4a834b186c" providerId="ADAL" clId="{232556F4-5752-4623-ACE9-D4D335B197EC}" dt="2026-03-24T16:48:09.298" v="510" actId="1037"/>
          <ac:spMkLst>
            <pc:docMk/>
            <pc:sldMk cId="3504554657" sldId="630"/>
            <ac:spMk id="19" creationId="{3C4EF1CE-D201-8B36-0ED1-2515F560DC98}"/>
          </ac:spMkLst>
        </pc:spChg>
        <pc:spChg chg="add mod">
          <ac:chgData name="Roberto Spighi" userId="3bc39ad7-d6c7-44c6-95d2-de4a834b186c" providerId="ADAL" clId="{232556F4-5752-4623-ACE9-D4D335B197EC}" dt="2026-03-24T16:48:51.331" v="610" actId="20577"/>
          <ac:spMkLst>
            <pc:docMk/>
            <pc:sldMk cId="3504554657" sldId="630"/>
            <ac:spMk id="21" creationId="{61F7E415-EB36-8664-ED42-7115A2044B73}"/>
          </ac:spMkLst>
        </pc:spChg>
        <pc:spChg chg="add mod">
          <ac:chgData name="Roberto Spighi" userId="3bc39ad7-d6c7-44c6-95d2-de4a834b186c" providerId="ADAL" clId="{232556F4-5752-4623-ACE9-D4D335B197EC}" dt="2026-03-25T16:10:14.424" v="897" actId="1037"/>
          <ac:spMkLst>
            <pc:docMk/>
            <pc:sldMk cId="3504554657" sldId="630"/>
            <ac:spMk id="23" creationId="{9A451957-0B56-47C7-D448-79B534117F02}"/>
          </ac:spMkLst>
        </pc:spChg>
        <pc:spChg chg="mod">
          <ac:chgData name="Roberto Spighi" userId="3bc39ad7-d6c7-44c6-95d2-de4a834b186c" providerId="ADAL" clId="{232556F4-5752-4623-ACE9-D4D335B197EC}" dt="2026-03-25T14:17:51.976" v="837" actId="1038"/>
          <ac:spMkLst>
            <pc:docMk/>
            <pc:sldMk cId="3504554657" sldId="630"/>
            <ac:spMk id="31" creationId="{1D977A4E-61E5-1FA2-E78F-BDF895225AA0}"/>
          </ac:spMkLst>
        </pc:spChg>
        <pc:spChg chg="mod">
          <ac:chgData name="Roberto Spighi" userId="3bc39ad7-d6c7-44c6-95d2-de4a834b186c" providerId="ADAL" clId="{232556F4-5752-4623-ACE9-D4D335B197EC}" dt="2026-03-24T16:48:06.528" v="495" actId="1076"/>
          <ac:spMkLst>
            <pc:docMk/>
            <pc:sldMk cId="3504554657" sldId="630"/>
            <ac:spMk id="32" creationId="{AF293E3C-76FF-7261-3D15-3D97579CDFD6}"/>
          </ac:spMkLst>
        </pc:spChg>
        <pc:spChg chg="mod">
          <ac:chgData name="Roberto Spighi" userId="3bc39ad7-d6c7-44c6-95d2-de4a834b186c" providerId="ADAL" clId="{232556F4-5752-4623-ACE9-D4D335B197EC}" dt="2026-03-25T14:17:51.976" v="837" actId="1038"/>
          <ac:spMkLst>
            <pc:docMk/>
            <pc:sldMk cId="3504554657" sldId="630"/>
            <ac:spMk id="34" creationId="{01A711FB-B652-2F06-B883-23C32BCAFB2D}"/>
          </ac:spMkLst>
        </pc:spChg>
        <pc:spChg chg="mod">
          <ac:chgData name="Roberto Spighi" userId="3bc39ad7-d6c7-44c6-95d2-de4a834b186c" providerId="ADAL" clId="{232556F4-5752-4623-ACE9-D4D335B197EC}" dt="2026-03-25T14:18:10.779" v="851" actId="1038"/>
          <ac:spMkLst>
            <pc:docMk/>
            <pc:sldMk cId="3504554657" sldId="630"/>
            <ac:spMk id="38" creationId="{A3977A58-B447-20AC-6E2B-3A72837A7CF1}"/>
          </ac:spMkLst>
        </pc:spChg>
        <pc:spChg chg="mod">
          <ac:chgData name="Roberto Spighi" userId="3bc39ad7-d6c7-44c6-95d2-de4a834b186c" providerId="ADAL" clId="{232556F4-5752-4623-ACE9-D4D335B197EC}" dt="2026-03-25T14:18:01.168" v="844" actId="1038"/>
          <ac:spMkLst>
            <pc:docMk/>
            <pc:sldMk cId="3504554657" sldId="630"/>
            <ac:spMk id="39" creationId="{AD18CCCB-3666-9260-63F6-37D27D5A4DCA}"/>
          </ac:spMkLst>
        </pc:spChg>
        <pc:spChg chg="mod">
          <ac:chgData name="Roberto Spighi" userId="3bc39ad7-d6c7-44c6-95d2-de4a834b186c" providerId="ADAL" clId="{232556F4-5752-4623-ACE9-D4D335B197EC}" dt="2026-03-24T16:48:24.238" v="570" actId="1038"/>
          <ac:spMkLst>
            <pc:docMk/>
            <pc:sldMk cId="3504554657" sldId="630"/>
            <ac:spMk id="40" creationId="{65F78D3D-1C1D-BE15-C322-F5ED98BD8CEB}"/>
          </ac:spMkLst>
        </pc:spChg>
        <pc:picChg chg="mod modCrop">
          <ac:chgData name="Roberto Spighi" userId="3bc39ad7-d6c7-44c6-95d2-de4a834b186c" providerId="ADAL" clId="{232556F4-5752-4623-ACE9-D4D335B197EC}" dt="2026-03-25T14:17:30.458" v="813" actId="408"/>
          <ac:picMkLst>
            <pc:docMk/>
            <pc:sldMk cId="3504554657" sldId="630"/>
            <ac:picMk id="2" creationId="{54D17063-F64F-52E7-0388-70CD675527CD}"/>
          </ac:picMkLst>
        </pc:picChg>
        <pc:picChg chg="mod modCrop">
          <ac:chgData name="Roberto Spighi" userId="3bc39ad7-d6c7-44c6-95d2-de4a834b186c" providerId="ADAL" clId="{232556F4-5752-4623-ACE9-D4D335B197EC}" dt="2026-03-25T14:17:30.458" v="813" actId="408"/>
          <ac:picMkLst>
            <pc:docMk/>
            <pc:sldMk cId="3504554657" sldId="630"/>
            <ac:picMk id="3" creationId="{4A520B04-88FE-37AF-AF1B-6609FE303B29}"/>
          </ac:picMkLst>
        </pc:picChg>
        <pc:picChg chg="mod">
          <ac:chgData name="Roberto Spighi" userId="3bc39ad7-d6c7-44c6-95d2-de4a834b186c" providerId="ADAL" clId="{232556F4-5752-4623-ACE9-D4D335B197EC}" dt="2026-03-26T08:35:47.090" v="932" actId="555"/>
          <ac:picMkLst>
            <pc:docMk/>
            <pc:sldMk cId="3504554657" sldId="630"/>
            <ac:picMk id="5" creationId="{681D0CE4-8FC9-805C-1B8D-4A240F6E0F33}"/>
          </ac:picMkLst>
        </pc:picChg>
        <pc:picChg chg="add mod modCrop">
          <ac:chgData name="Roberto Spighi" userId="3bc39ad7-d6c7-44c6-95d2-de4a834b186c" providerId="ADAL" clId="{232556F4-5752-4623-ACE9-D4D335B197EC}" dt="2026-03-25T14:17:25.990" v="812" actId="555"/>
          <ac:picMkLst>
            <pc:docMk/>
            <pc:sldMk cId="3504554657" sldId="630"/>
            <ac:picMk id="10" creationId="{B925759A-5FB8-52DF-E77F-AB00AAA044A2}"/>
          </ac:picMkLst>
        </pc:picChg>
        <pc:picChg chg="mod">
          <ac:chgData name="Roberto Spighi" userId="3bc39ad7-d6c7-44c6-95d2-de4a834b186c" providerId="ADAL" clId="{232556F4-5752-4623-ACE9-D4D335B197EC}" dt="2026-03-26T08:36:19.168" v="935" actId="14100"/>
          <ac:picMkLst>
            <pc:docMk/>
            <pc:sldMk cId="3504554657" sldId="630"/>
            <ac:picMk id="14" creationId="{CE3BBB62-5946-B354-21EC-76A2F7D28291}"/>
          </ac:picMkLst>
        </pc:picChg>
        <pc:picChg chg="mod">
          <ac:chgData name="Roberto Spighi" userId="3bc39ad7-d6c7-44c6-95d2-de4a834b186c" providerId="ADAL" clId="{232556F4-5752-4623-ACE9-D4D335B197EC}" dt="2026-03-26T08:36:16.162" v="934" actId="14100"/>
          <ac:picMkLst>
            <pc:docMk/>
            <pc:sldMk cId="3504554657" sldId="630"/>
            <ac:picMk id="18" creationId="{7D1A5127-E097-B50C-D6B4-A0EE03CB9A84}"/>
          </ac:picMkLst>
        </pc:picChg>
        <pc:picChg chg="add mod modCrop">
          <ac:chgData name="Roberto Spighi" userId="3bc39ad7-d6c7-44c6-95d2-de4a834b186c" providerId="ADAL" clId="{232556F4-5752-4623-ACE9-D4D335B197EC}" dt="2026-03-25T14:17:25.990" v="812" actId="555"/>
          <ac:picMkLst>
            <pc:docMk/>
            <pc:sldMk cId="3504554657" sldId="630"/>
            <ac:picMk id="22" creationId="{26F61DBC-21B1-A7DF-813A-30987E17AE9C}"/>
          </ac:picMkLst>
        </pc:picChg>
        <pc:picChg chg="mod modCrop">
          <ac:chgData name="Roberto Spighi" userId="3bc39ad7-d6c7-44c6-95d2-de4a834b186c" providerId="ADAL" clId="{232556F4-5752-4623-ACE9-D4D335B197EC}" dt="2026-03-26T08:36:22.686" v="936" actId="14100"/>
          <ac:picMkLst>
            <pc:docMk/>
            <pc:sldMk cId="3504554657" sldId="630"/>
            <ac:picMk id="24" creationId="{47BDD8F5-BE25-1965-D62B-053D21E15CCF}"/>
          </ac:picMkLst>
        </pc:picChg>
        <pc:picChg chg="mod modCrop">
          <ac:chgData name="Roberto Spighi" userId="3bc39ad7-d6c7-44c6-95d2-de4a834b186c" providerId="ADAL" clId="{232556F4-5752-4623-ACE9-D4D335B197EC}" dt="2026-03-25T14:17:30.458" v="813" actId="408"/>
          <ac:picMkLst>
            <pc:docMk/>
            <pc:sldMk cId="3504554657" sldId="630"/>
            <ac:picMk id="28" creationId="{CB1F8620-742D-2450-913D-56F6F1EC5D64}"/>
          </ac:picMkLst>
        </pc:picChg>
        <pc:picChg chg="add mod modCrop">
          <ac:chgData name="Roberto Spighi" userId="3bc39ad7-d6c7-44c6-95d2-de4a834b186c" providerId="ADAL" clId="{232556F4-5752-4623-ACE9-D4D335B197EC}" dt="2026-03-25T14:17:30.458" v="813" actId="408"/>
          <ac:picMkLst>
            <pc:docMk/>
            <pc:sldMk cId="3504554657" sldId="630"/>
            <ac:picMk id="30" creationId="{8DD01362-4FF7-4EF4-BAF5-80D9760AF814}"/>
          </ac:picMkLst>
        </pc:picChg>
        <pc:picChg chg="add mod">
          <ac:chgData name="Roberto Spighi" userId="3bc39ad7-d6c7-44c6-95d2-de4a834b186c" providerId="ADAL" clId="{232556F4-5752-4623-ACE9-D4D335B197EC}" dt="2026-03-25T16:09:42.421" v="887" actId="555"/>
          <ac:picMkLst>
            <pc:docMk/>
            <pc:sldMk cId="3504554657" sldId="630"/>
            <ac:picMk id="35" creationId="{78B7B07A-3004-79CE-BACC-41AC157E6574}"/>
          </ac:picMkLst>
        </pc:picChg>
        <pc:picChg chg="add mod modCrop">
          <ac:chgData name="Roberto Spighi" userId="3bc39ad7-d6c7-44c6-95d2-de4a834b186c" providerId="ADAL" clId="{232556F4-5752-4623-ACE9-D4D335B197EC}" dt="2026-03-26T08:36:30.222" v="937" actId="14100"/>
          <ac:picMkLst>
            <pc:docMk/>
            <pc:sldMk cId="3504554657" sldId="630"/>
            <ac:picMk id="37" creationId="{CF51B059-B08F-6B3B-2BB5-51C729A34A0E}"/>
          </ac:picMkLst>
        </pc:picChg>
        <pc:picChg chg="add mod">
          <ac:chgData name="Roberto Spighi" userId="3bc39ad7-d6c7-44c6-95d2-de4a834b186c" providerId="ADAL" clId="{232556F4-5752-4623-ACE9-D4D335B197EC}" dt="2026-03-26T08:35:47.090" v="932" actId="555"/>
          <ac:picMkLst>
            <pc:docMk/>
            <pc:sldMk cId="3504554657" sldId="630"/>
            <ac:picMk id="5122" creationId="{1DA9A20D-86D4-F01F-F753-6432BE5F39F9}"/>
          </ac:picMkLst>
        </pc:picChg>
        <pc:picChg chg="add mod">
          <ac:chgData name="Roberto Spighi" userId="3bc39ad7-d6c7-44c6-95d2-de4a834b186c" providerId="ADAL" clId="{232556F4-5752-4623-ACE9-D4D335B197EC}" dt="2026-03-26T08:35:47.090" v="932" actId="555"/>
          <ac:picMkLst>
            <pc:docMk/>
            <pc:sldMk cId="3504554657" sldId="630"/>
            <ac:picMk id="5124" creationId="{BAD721F8-9CC4-D738-32DA-AD9D621DA922}"/>
          </ac:picMkLst>
        </pc:picChg>
        <pc:picChg chg="add mod">
          <ac:chgData name="Roberto Spighi" userId="3bc39ad7-d6c7-44c6-95d2-de4a834b186c" providerId="ADAL" clId="{232556F4-5752-4623-ACE9-D4D335B197EC}" dt="2026-03-25T16:09:42.421" v="887" actId="555"/>
          <ac:picMkLst>
            <pc:docMk/>
            <pc:sldMk cId="3504554657" sldId="630"/>
            <ac:picMk id="5126" creationId="{4D2FE08D-E51C-D40E-2344-31418FD198D2}"/>
          </ac:picMkLst>
        </pc:picChg>
      </pc:sldChg>
      <pc:sldChg chg="addSp delSp modSp del mod ord">
        <pc:chgData name="Roberto Spighi" userId="3bc39ad7-d6c7-44c6-95d2-de4a834b186c" providerId="ADAL" clId="{232556F4-5752-4623-ACE9-D4D335B197EC}" dt="2026-03-27T13:04:30.763" v="951" actId="47"/>
        <pc:sldMkLst>
          <pc:docMk/>
          <pc:sldMk cId="1500409217" sldId="631"/>
        </pc:sldMkLst>
      </pc:sldChg>
      <pc:sldChg chg="del ord">
        <pc:chgData name="Roberto Spighi" userId="3bc39ad7-d6c7-44c6-95d2-de4a834b186c" providerId="ADAL" clId="{232556F4-5752-4623-ACE9-D4D335B197EC}" dt="2026-03-27T13:04:30.763" v="951" actId="47"/>
        <pc:sldMkLst>
          <pc:docMk/>
          <pc:sldMk cId="2975734088" sldId="632"/>
        </pc:sldMkLst>
      </pc:sldChg>
      <pc:sldChg chg="del ord">
        <pc:chgData name="Roberto Spighi" userId="3bc39ad7-d6c7-44c6-95d2-de4a834b186c" providerId="ADAL" clId="{232556F4-5752-4623-ACE9-D4D335B197EC}" dt="2026-03-27T13:04:30.763" v="951" actId="47"/>
        <pc:sldMkLst>
          <pc:docMk/>
          <pc:sldMk cId="20312249" sldId="633"/>
        </pc:sldMkLst>
      </pc:sldChg>
      <pc:sldChg chg="del ord">
        <pc:chgData name="Roberto Spighi" userId="3bc39ad7-d6c7-44c6-95d2-de4a834b186c" providerId="ADAL" clId="{232556F4-5752-4623-ACE9-D4D335B197EC}" dt="2026-03-27T13:04:30.763" v="951" actId="47"/>
        <pc:sldMkLst>
          <pc:docMk/>
          <pc:sldMk cId="1146312589" sldId="634"/>
        </pc:sldMkLst>
      </pc:sldChg>
      <pc:sldChg chg="del ord">
        <pc:chgData name="Roberto Spighi" userId="3bc39ad7-d6c7-44c6-95d2-de4a834b186c" providerId="ADAL" clId="{232556F4-5752-4623-ACE9-D4D335B197EC}" dt="2026-03-27T13:04:30.763" v="951" actId="47"/>
        <pc:sldMkLst>
          <pc:docMk/>
          <pc:sldMk cId="1228151160" sldId="635"/>
        </pc:sldMkLst>
      </pc:sldChg>
      <pc:sldChg chg="ord">
        <pc:chgData name="Roberto Spighi" userId="3bc39ad7-d6c7-44c6-95d2-de4a834b186c" providerId="ADAL" clId="{232556F4-5752-4623-ACE9-D4D335B197EC}" dt="2026-03-24T15:35:51.266" v="91"/>
        <pc:sldMkLst>
          <pc:docMk/>
          <pc:sldMk cId="3378552867" sldId="636"/>
        </pc:sldMkLst>
      </pc:sldChg>
      <pc:sldChg chg="del ord">
        <pc:chgData name="Roberto Spighi" userId="3bc39ad7-d6c7-44c6-95d2-de4a834b186c" providerId="ADAL" clId="{232556F4-5752-4623-ACE9-D4D335B197EC}" dt="2026-03-27T13:04:30.763" v="951" actId="47"/>
        <pc:sldMkLst>
          <pc:docMk/>
          <pc:sldMk cId="22450680" sldId="637"/>
        </pc:sldMkLst>
      </pc:sldChg>
      <pc:sldChg chg="modSp del mod">
        <pc:chgData name="Roberto Spighi" userId="3bc39ad7-d6c7-44c6-95d2-de4a834b186c" providerId="ADAL" clId="{232556F4-5752-4623-ACE9-D4D335B197EC}" dt="2026-03-27T13:04:30.763" v="951" actId="47"/>
        <pc:sldMkLst>
          <pc:docMk/>
          <pc:sldMk cId="1896937545" sldId="638"/>
        </pc:sldMkLst>
      </pc:sldChg>
      <pc:sldChg chg="addSp delSp modSp add mod">
        <pc:chgData name="Roberto Spighi" userId="3bc39ad7-d6c7-44c6-95d2-de4a834b186c" providerId="ADAL" clId="{232556F4-5752-4623-ACE9-D4D335B197EC}" dt="2026-03-24T15:34:49.749" v="87" actId="1076"/>
        <pc:sldMkLst>
          <pc:docMk/>
          <pc:sldMk cId="1671071481" sldId="642"/>
        </pc:sldMkLst>
        <pc:spChg chg="mod">
          <ac:chgData name="Roberto Spighi" userId="3bc39ad7-d6c7-44c6-95d2-de4a834b186c" providerId="ADAL" clId="{232556F4-5752-4623-ACE9-D4D335B197EC}" dt="2026-03-24T15:34:49.749" v="87" actId="1076"/>
          <ac:spMkLst>
            <pc:docMk/>
            <pc:sldMk cId="1671071481" sldId="642"/>
            <ac:spMk id="5" creationId="{5C09F9F3-81D9-6E0A-125E-C4149EFD82E4}"/>
          </ac:spMkLst>
        </pc:spChg>
        <pc:picChg chg="add mod">
          <ac:chgData name="Roberto Spighi" userId="3bc39ad7-d6c7-44c6-95d2-de4a834b186c" providerId="ADAL" clId="{232556F4-5752-4623-ACE9-D4D335B197EC}" dt="2026-03-24T15:34:45.227" v="86" actId="1076"/>
          <ac:picMkLst>
            <pc:docMk/>
            <pc:sldMk cId="1671071481" sldId="642"/>
            <ac:picMk id="2050" creationId="{1F721487-F7DD-AABB-AF80-31DC7E34E4E9}"/>
          </ac:picMkLst>
        </pc:picChg>
      </pc:sldChg>
      <pc:sldChg chg="addSp delSp modSp add mod modAnim">
        <pc:chgData name="Roberto Spighi" userId="3bc39ad7-d6c7-44c6-95d2-de4a834b186c" providerId="ADAL" clId="{232556F4-5752-4623-ACE9-D4D335B197EC}" dt="2026-03-24T15:34:34.604" v="85" actId="1076"/>
        <pc:sldMkLst>
          <pc:docMk/>
          <pc:sldMk cId="1161975966" sldId="643"/>
        </pc:sldMkLst>
        <pc:picChg chg="add mod">
          <ac:chgData name="Roberto Spighi" userId="3bc39ad7-d6c7-44c6-95d2-de4a834b186c" providerId="ADAL" clId="{232556F4-5752-4623-ACE9-D4D335B197EC}" dt="2026-03-24T15:34:34.604" v="85" actId="1076"/>
          <ac:picMkLst>
            <pc:docMk/>
            <pc:sldMk cId="1161975966" sldId="643"/>
            <ac:picMk id="2" creationId="{20C6B554-64DA-2601-41EF-CF776C218E27}"/>
          </ac:picMkLst>
        </pc:picChg>
      </pc:sldChg>
      <pc:sldChg chg="addSp delSp modSp add mod delAnim modAnim">
        <pc:chgData name="Roberto Spighi" userId="3bc39ad7-d6c7-44c6-95d2-de4a834b186c" providerId="ADAL" clId="{232556F4-5752-4623-ACE9-D4D335B197EC}" dt="2026-03-24T16:13:57.896" v="100" actId="1076"/>
        <pc:sldMkLst>
          <pc:docMk/>
          <pc:sldMk cId="3751192292" sldId="644"/>
        </pc:sldMkLst>
        <pc:picChg chg="add mod">
          <ac:chgData name="Roberto Spighi" userId="3bc39ad7-d6c7-44c6-95d2-de4a834b186c" providerId="ADAL" clId="{232556F4-5752-4623-ACE9-D4D335B197EC}" dt="2026-03-24T16:13:57.896" v="100" actId="1076"/>
          <ac:picMkLst>
            <pc:docMk/>
            <pc:sldMk cId="3751192292" sldId="644"/>
            <ac:picMk id="2" creationId="{2DD2C9A2-1BA7-6B82-2969-DC3ED89DCDC9}"/>
          </ac:picMkLst>
        </pc:picChg>
      </pc:sldChg>
      <pc:sldChg chg="addSp modSp add mod">
        <pc:chgData name="Roberto Spighi" userId="3bc39ad7-d6c7-44c6-95d2-de4a834b186c" providerId="ADAL" clId="{232556F4-5752-4623-ACE9-D4D335B197EC}" dt="2026-03-24T16:23:40.258" v="359" actId="1076"/>
        <pc:sldMkLst>
          <pc:docMk/>
          <pc:sldMk cId="753569229" sldId="645"/>
        </pc:sldMkLst>
        <pc:spChg chg="mod">
          <ac:chgData name="Roberto Spighi" userId="3bc39ad7-d6c7-44c6-95d2-de4a834b186c" providerId="ADAL" clId="{232556F4-5752-4623-ACE9-D4D335B197EC}" dt="2026-03-24T16:18:09.264" v="283" actId="1076"/>
          <ac:spMkLst>
            <pc:docMk/>
            <pc:sldMk cId="753569229" sldId="645"/>
            <ac:spMk id="2" creationId="{F0A98399-675D-8E12-7904-534CC597BC90}"/>
          </ac:spMkLst>
        </pc:spChg>
        <pc:picChg chg="add mod">
          <ac:chgData name="Roberto Spighi" userId="3bc39ad7-d6c7-44c6-95d2-de4a834b186c" providerId="ADAL" clId="{232556F4-5752-4623-ACE9-D4D335B197EC}" dt="2026-03-24T16:23:24.388" v="354" actId="1076"/>
          <ac:picMkLst>
            <pc:docMk/>
            <pc:sldMk cId="753569229" sldId="645"/>
            <ac:picMk id="3074" creationId="{AC5F15A9-529A-B2EB-2518-668AA072BAEC}"/>
          </ac:picMkLst>
        </pc:picChg>
        <pc:picChg chg="add mod">
          <ac:chgData name="Roberto Spighi" userId="3bc39ad7-d6c7-44c6-95d2-de4a834b186c" providerId="ADAL" clId="{232556F4-5752-4623-ACE9-D4D335B197EC}" dt="2026-03-24T16:23:40.258" v="359" actId="1076"/>
          <ac:picMkLst>
            <pc:docMk/>
            <pc:sldMk cId="753569229" sldId="645"/>
            <ac:picMk id="3076" creationId="{FE5B6DA5-1939-A768-41CA-FB6501D09926}"/>
          </ac:picMkLst>
        </pc:picChg>
      </pc:sldChg>
      <pc:sldChg chg="delSp add">
        <pc:chgData name="Roberto Spighi" userId="3bc39ad7-d6c7-44c6-95d2-de4a834b186c" providerId="ADAL" clId="{232556F4-5752-4623-ACE9-D4D335B197EC}" dt="2026-03-27T08:33:59.340" v="940" actId="478"/>
        <pc:sldMkLst>
          <pc:docMk/>
          <pc:sldMk cId="2795568215" sldId="646"/>
        </pc:sldMkLst>
        <pc:picChg chg="del">
          <ac:chgData name="Roberto Spighi" userId="3bc39ad7-d6c7-44c6-95d2-de4a834b186c" providerId="ADAL" clId="{232556F4-5752-4623-ACE9-D4D335B197EC}" dt="2026-03-27T08:33:59.340" v="940" actId="478"/>
          <ac:picMkLst>
            <pc:docMk/>
            <pc:sldMk cId="2795568215" sldId="646"/>
            <ac:picMk id="1026" creationId="{4A29501E-5F10-7E0F-E160-4C089639364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Atomi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93-49AE-B49D-5E75AC2A650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93-49AE-B49D-5E75AC2A650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93-49AE-B49D-5E75AC2A650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93-49AE-B49D-5E75AC2A650C}"/>
              </c:ext>
            </c:extLst>
          </c:dPt>
          <c:cat>
            <c:strRef>
              <c:f>Foglio1!$A$2:$A$5</c:f>
              <c:strCache>
                <c:ptCount val="4"/>
                <c:pt idx="0">
                  <c:v>H</c:v>
                </c:pt>
                <c:pt idx="1">
                  <c:v>O</c:v>
                </c:pt>
                <c:pt idx="2">
                  <c:v>C</c:v>
                </c:pt>
                <c:pt idx="3">
                  <c:v>altri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65</c:v>
                </c:pt>
                <c:pt idx="1">
                  <c:v>24</c:v>
                </c:pt>
                <c:pt idx="2">
                  <c:v>10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A93-49AE-B49D-5E75AC2A65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E36D407-0EDA-42FA-9322-7A5C83A2A5E7}" type="datetimeFigureOut">
              <a:rPr lang="it-IT" smtClean="0"/>
              <a:t>27/03/2026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F6541C3-D4ED-4EBC-9653-BFF768B2DF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466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8650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478">
              <a:defRPr/>
            </a:pPr>
            <a:fld id="{A59B8A11-E6C4-4915-B194-593CC418F5AD}" type="slidenum">
              <a:rPr lang="it-IT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10</a:t>
            </a:fld>
            <a:endParaRPr lang="it-IT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87059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478">
              <a:defRPr/>
            </a:pPr>
            <a:fld id="{A59B8A11-E6C4-4915-B194-593CC418F5AD}" type="slidenum">
              <a:rPr lang="it-IT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11</a:t>
            </a:fld>
            <a:endParaRPr lang="it-IT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76204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12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92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478">
              <a:defRPr/>
            </a:pPr>
            <a:fld id="{A59B8A11-E6C4-4915-B194-593CC418F5AD}" type="slidenum">
              <a:rPr lang="it-IT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13</a:t>
            </a:fld>
            <a:endParaRPr lang="it-IT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4049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0530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478">
              <a:defRPr/>
            </a:pPr>
            <a:fld id="{A59B8A11-E6C4-4915-B194-593CC418F5AD}" type="slidenum">
              <a:rPr lang="it-IT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15</a:t>
            </a:fld>
            <a:endParaRPr lang="it-IT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18615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478">
              <a:defRPr/>
            </a:pPr>
            <a:fld id="{2F6541C3-D4ED-4EBC-9653-BFF768B2DF42}" type="slidenum">
              <a:rPr lang="it-IT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16</a:t>
            </a:fld>
            <a:endParaRPr lang="it-IT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2925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17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9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478">
              <a:defRPr/>
            </a:pPr>
            <a:fld id="{2F6541C3-D4ED-4EBC-9653-BFF768B2DF42}" type="slidenum">
              <a:rPr lang="it-IT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18</a:t>
            </a:fld>
            <a:endParaRPr lang="it-IT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109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478">
              <a:defRPr/>
            </a:pPr>
            <a:fld id="{2F6541C3-D4ED-4EBC-9653-BFF768B2DF42}" type="slidenum">
              <a:rPr lang="it-IT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19</a:t>
            </a:fld>
            <a:endParaRPr lang="it-IT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54640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70BBD-470A-E5D0-6DCC-4EC6CB8B0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E078F92-0BC8-09CD-F056-C83A163F78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79FE5F0-B120-4D3B-BA08-7E33E0D1C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4224E82-3EAF-0E26-8034-CAEEEC2F6F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2016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478">
              <a:defRPr/>
            </a:pPr>
            <a:fld id="{2F6541C3-D4ED-4EBC-9653-BFF768B2DF42}" type="slidenum">
              <a:rPr lang="it-IT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20</a:t>
            </a:fld>
            <a:endParaRPr lang="it-IT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61764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478">
              <a:defRPr/>
            </a:pPr>
            <a:fld id="{2F6541C3-D4ED-4EBC-9653-BFF768B2DF42}" type="slidenum">
              <a:rPr lang="it-IT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21</a:t>
            </a:fld>
            <a:endParaRPr lang="it-IT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3359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8050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785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70128-7191-BAC3-EF97-D89C4A4FC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2913F42-3EEA-D769-75BF-A5AF40CB4F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4F8C213-7644-0947-6B5E-82D063D49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359AE28-25E1-B36A-A288-E05A6FB8B9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04583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54450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870A8-1E9D-7AFD-D9DB-BCE874C06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7F8F6E4-2F51-C3B7-C711-3ABFC791A6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7BD59CC-6D34-70FE-C610-1E70DC604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06865EA-FA33-6BA2-9935-46DEF3D9C3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6402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BC36D-CE7B-5A7B-9C17-3288D8192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EC04B8E-7582-382F-8091-D09BA58660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FD1FFCC-59FE-56DE-3EA8-945B26265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111E9F1-9D74-7B75-130C-6C22B21DC5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09804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6237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40A8B-C64E-D3CA-1977-1F0B0EA38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95EC9C6-D861-C491-A1D0-7F8C442B80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3B0DF70-CD98-CA99-0EB3-D28788B48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D00A209-A2F5-1407-5210-0653ECE1EE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6144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339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478">
              <a:defRPr/>
            </a:pPr>
            <a:fld id="{A59B8A11-E6C4-4915-B194-593CC418F5AD}" type="slidenum">
              <a:rPr lang="it-IT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4</a:t>
            </a:fld>
            <a:endParaRPr lang="it-IT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22595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06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05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436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D3C74-ED90-4528-67DF-EE36F5359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B5EA719-31DF-DF05-1766-25F8A2F7F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B9D1979-454A-A5F3-019B-8DF12F7EFB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896DCC-8C3F-C93E-E119-6BCA602546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13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478">
              <a:defRPr/>
            </a:pPr>
            <a:fld id="{A59B8A11-E6C4-4915-B194-593CC418F5AD}" type="slidenum">
              <a:rPr lang="it-IT">
                <a:solidFill>
                  <a:prstClr val="black"/>
                </a:solidFill>
                <a:latin typeface="Calibri" panose="020F0502020204030204"/>
              </a:rPr>
              <a:pPr defTabSz="990478">
                <a:defRPr/>
              </a:pPr>
              <a:t>9</a:t>
            </a:fld>
            <a:endParaRPr lang="it-IT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7009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78329-C2F0-4276-AB95-486EFE8FB141}" type="datetime1">
              <a:rPr lang="it-IT" smtClean="0"/>
              <a:t>27/03/2026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0900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9D5E-9832-4391-B2B0-44DD8045BDF1}" type="datetime1">
              <a:rPr lang="it-IT" smtClean="0"/>
              <a:t>27/03/2026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1392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D4372-DE5A-47DC-9EB1-B22299B57D03}" type="datetime1">
              <a:rPr lang="it-IT" smtClean="0"/>
              <a:t>27/03/2026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1559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ED27-DD49-4CDD-BD64-88A4A6E80860}" type="datetime1">
              <a:rPr lang="it-IT" smtClean="0"/>
              <a:t>27/03/2026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0021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DC21-BECF-4A06-AF15-05D197475C7B}" type="datetime1">
              <a:rPr lang="it-IT" smtClean="0"/>
              <a:t>27/03/2026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069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91924-9CEC-4771-B485-BA4DED20D5D8}" type="datetime1">
              <a:rPr lang="it-IT" smtClean="0"/>
              <a:t>27/03/2026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9494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AF329-DEF6-440C-BE5E-972237324E2F}" type="datetime1">
              <a:rPr lang="it-IT" smtClean="0"/>
              <a:t>27/03/2026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978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2293-EBA4-4026-92B1-F9D2267AE607}" type="datetime1">
              <a:rPr lang="it-IT" smtClean="0"/>
              <a:t>27/03/2026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024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2C37C-B324-49D8-B7D6-4DD69C4B14BA}" type="datetime1">
              <a:rPr lang="it-IT" smtClean="0"/>
              <a:t>27/03/2026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521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7C965-95DE-45F3-950A-1476A9FC3E5C}" type="datetime1">
              <a:rPr lang="it-IT" smtClean="0"/>
              <a:t>27/03/2026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5358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0FDE0-3A63-4784-A5AB-489DA5394F38}" type="datetime1">
              <a:rPr lang="it-IT" smtClean="0"/>
              <a:t>27/03/2026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3028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1C79-E6E4-4420-8572-452AA363AA49}" type="datetime1">
              <a:rPr lang="it-IT" smtClean="0"/>
              <a:t>27/03/2026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2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A82E-C7FA-4902-AF08-74FA0E65B779}" type="datetime1">
              <a:rPr lang="it-IT" smtClean="0"/>
              <a:t>27/03/2026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625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42-422E-41D0-89F7-F5398C81224C}" type="datetime1">
              <a:rPr lang="it-IT" smtClean="0"/>
              <a:t>27/03/2026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139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1C7A-A3A7-45DF-A40B-4EF9F6639D7D}" type="datetime1">
              <a:rPr lang="it-IT" smtClean="0"/>
              <a:t>27/03/2026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562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E836-FC05-4D33-8BDA-86C22BF3899D}" type="datetime1">
              <a:rPr lang="it-IT" smtClean="0"/>
              <a:t>27/03/2026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67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CF1B-9036-4326-9D4D-842C246D918F}" type="datetime1">
              <a:rPr lang="it-IT" smtClean="0"/>
              <a:t>27/03/2026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18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D7479-04CF-4357-9B10-A2C6077610D2}" type="datetime1">
              <a:rPr lang="it-IT" smtClean="0"/>
              <a:t>27/03/2026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118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09AB-3F62-4E58-AA0E-FCC271F6BF35}" type="datetime1">
              <a:rPr lang="it-IT" smtClean="0"/>
              <a:t>27/03/2026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756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B2D4F-23FE-4481-9743-1E55FF829855}" type="datetime1">
              <a:rPr lang="it-IT" smtClean="0"/>
              <a:t>27/03/2026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703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4DD5C-2F62-433E-A9BC-FE645D2B8805}" type="datetime1">
              <a:rPr lang="it-IT" smtClean="0"/>
              <a:t>27/03/2026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910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B8CD-8956-4FA9-89CB-FCDF937C4332}" type="datetime1">
              <a:rPr lang="it-IT" smtClean="0"/>
              <a:t>27/03/2026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788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FFC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ECA8B-3DEA-40F2-9C30-45DEB8441817}" type="datetime1">
              <a:rPr lang="it-IT" smtClean="0"/>
              <a:t>27/03/2026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458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FFC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026CC-4EAF-4749-A46B-0E0F87F9D68E}" type="datetime1">
              <a:rPr lang="it-IT" smtClean="0"/>
              <a:t>27/03/2026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r. spighi: ADROTERAPIA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1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2.png"/><Relationship Id="rId18" Type="http://schemas.microsoft.com/office/2007/relationships/hdphoto" Target="../media/hdphoto8.wdp"/><Relationship Id="rId3" Type="http://schemas.openxmlformats.org/officeDocument/2006/relationships/image" Target="../media/image45.jfif"/><Relationship Id="rId7" Type="http://schemas.microsoft.com/office/2007/relationships/hdphoto" Target="../media/hdphoto5.wdp"/><Relationship Id="rId12" Type="http://schemas.microsoft.com/office/2007/relationships/hdphoto" Target="../media/hdphoto6.wdp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4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5" Type="http://schemas.microsoft.com/office/2007/relationships/hdphoto" Target="../media/hdphoto7.wdp"/><Relationship Id="rId10" Type="http://schemas.openxmlformats.org/officeDocument/2006/relationships/image" Target="../media/image50.png"/><Relationship Id="rId4" Type="http://schemas.openxmlformats.org/officeDocument/2006/relationships/image" Target="../media/image46.jpeg"/><Relationship Id="rId9" Type="http://schemas.openxmlformats.org/officeDocument/2006/relationships/image" Target="../media/image40.bin"/><Relationship Id="rId1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9.wdp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0.wdp"/><Relationship Id="rId5" Type="http://schemas.openxmlformats.org/officeDocument/2006/relationships/image" Target="../media/image61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4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microsoft.com/office/2007/relationships/hdphoto" Target="../media/hdphoto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66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6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89.png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9.jp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microsoft.com/office/2007/relationships/hdphoto" Target="../media/hdphoto4.wdp"/><Relationship Id="rId4" Type="http://schemas.openxmlformats.org/officeDocument/2006/relationships/image" Target="../media/image33.png"/><Relationship Id="rId9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bin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gif"/><Relationship Id="rId5" Type="http://schemas.openxmlformats.org/officeDocument/2006/relationships/image" Target="../media/image42.jpg"/><Relationship Id="rId4" Type="http://schemas.openxmlformats.org/officeDocument/2006/relationships/image" Target="../media/image4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sterclasses INFN Bologna">
            <a:extLst>
              <a:ext uri="{FF2B5EF4-FFF2-40B4-BE49-F238E27FC236}">
                <a16:creationId xmlns:a16="http://schemas.microsoft.com/office/drawing/2014/main" id="{322D6F73-7524-CF0F-2EBB-7C665276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3" y="1164771"/>
            <a:ext cx="12178960" cy="400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793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232C00CE-9CAC-432A-AAE9-6CDD67068C2A}"/>
              </a:ext>
            </a:extLst>
          </p:cNvPr>
          <p:cNvGrpSpPr/>
          <p:nvPr/>
        </p:nvGrpSpPr>
        <p:grpSpPr>
          <a:xfrm>
            <a:off x="2750398" y="1254525"/>
            <a:ext cx="6981825" cy="3763640"/>
            <a:chOff x="5169957" y="1241335"/>
            <a:chExt cx="6981825" cy="3763640"/>
          </a:xfrm>
        </p:grpSpPr>
        <p:pic>
          <p:nvPicPr>
            <p:cNvPr id="11" name="Immagine 10" descr="Immagine che contiene testo, mappa&#10;&#10;Descrizione generata automaticamente">
              <a:extLst>
                <a:ext uri="{FF2B5EF4-FFF2-40B4-BE49-F238E27FC236}">
                  <a16:creationId xmlns:a16="http://schemas.microsoft.com/office/drawing/2014/main" id="{75AC4E07-6A57-4685-A89D-C085C9BEC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9957" y="1241335"/>
              <a:ext cx="6981825" cy="3763640"/>
            </a:xfrm>
            <a:prstGeom prst="rect">
              <a:avLst/>
            </a:prstGeom>
          </p:spPr>
        </p:pic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99391F56-AAC6-4CBD-8BA1-E965E11120ED}"/>
                </a:ext>
              </a:extLst>
            </p:cNvPr>
            <p:cNvSpPr/>
            <p:nvPr/>
          </p:nvSpPr>
          <p:spPr>
            <a:xfrm>
              <a:off x="5536843" y="2817634"/>
              <a:ext cx="1735834" cy="648586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EFE404C4-86BD-4160-B9B0-714F4835B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9549" y="1290172"/>
              <a:ext cx="1382233" cy="982922"/>
            </a:xfrm>
            <a:prstGeom prst="rect">
              <a:avLst/>
            </a:prstGeom>
          </p:spPr>
        </p:pic>
      </p:grp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293894" y="6450740"/>
            <a:ext cx="73377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17C5C-9975-4E97-9C4D-8461BDD7EA7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A62E92D-4187-4C5F-8B34-8596EF735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510" y="6457890"/>
            <a:ext cx="1835053" cy="377639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spighi</a:t>
            </a:r>
            <a:r>
              <a:rPr lang="en-US" dirty="0"/>
              <a:t>: ADROTERAPIA</a:t>
            </a:r>
            <a:endParaRPr lang="it-IT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28966BD-F75C-4A26-A78B-0A1220B4F9B4}"/>
              </a:ext>
            </a:extLst>
          </p:cNvPr>
          <p:cNvSpPr txBox="1"/>
          <p:nvPr/>
        </p:nvSpPr>
        <p:spPr>
          <a:xfrm>
            <a:off x="128572" y="178130"/>
            <a:ext cx="3723712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i="1" dirty="0">
                <a:solidFill>
                  <a:srgbClr val="FF3300"/>
                </a:solidFill>
                <a:latin typeface="Calibri" panose="020F0502020204030204"/>
              </a:rPr>
              <a:t>Onde elettromagnetiche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6FEC44F5-D37F-C330-6F20-926DE37B8A07}"/>
              </a:ext>
            </a:extLst>
          </p:cNvPr>
          <p:cNvGrpSpPr/>
          <p:nvPr/>
        </p:nvGrpSpPr>
        <p:grpSpPr>
          <a:xfrm>
            <a:off x="9948763" y="3287126"/>
            <a:ext cx="2323072" cy="2865951"/>
            <a:chOff x="9948763" y="3287126"/>
            <a:chExt cx="2323072" cy="2865951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15FDB35-CF57-4D58-918D-21C90CE31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31" t="7720" r="13344" b="19596"/>
            <a:stretch/>
          </p:blipFill>
          <p:spPr>
            <a:xfrm>
              <a:off x="10305977" y="3287126"/>
              <a:ext cx="1811527" cy="2085808"/>
            </a:xfrm>
            <a:prstGeom prst="rect">
              <a:avLst/>
            </a:prstGeom>
          </p:spPr>
        </p:pic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47A75DAD-E917-407D-BA1D-ABEA7C50060E}"/>
                </a:ext>
              </a:extLst>
            </p:cNvPr>
            <p:cNvSpPr/>
            <p:nvPr/>
          </p:nvSpPr>
          <p:spPr>
            <a:xfrm>
              <a:off x="9948763" y="5445191"/>
              <a:ext cx="23230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kern="0" dirty="0">
                  <a:solidFill>
                    <a:prstClr val="black"/>
                  </a:solidFill>
                  <a:latin typeface="Calibri" panose="020F0502020204030204"/>
                </a:rPr>
                <a:t>Microonde </a:t>
              </a:r>
              <a:r>
                <a:rPr lang="el-GR" sz="2000" kern="0" dirty="0">
                  <a:solidFill>
                    <a:prstClr val="black"/>
                  </a:solidFill>
                  <a:latin typeface="Calibri" panose="020F0502020204030204"/>
                </a:rPr>
                <a:t>λ~</a:t>
              </a:r>
              <a:r>
                <a:rPr lang="it-IT" sz="2000" kern="0" dirty="0">
                  <a:solidFill>
                    <a:prstClr val="black"/>
                  </a:solidFill>
                  <a:latin typeface="Calibri" panose="020F0502020204030204"/>
                </a:rPr>
                <a:t> 10 cm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Frequenza GHz</a:t>
              </a: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05212A6C-1A78-337B-F132-F6814507CD1A}"/>
              </a:ext>
            </a:extLst>
          </p:cNvPr>
          <p:cNvGrpSpPr/>
          <p:nvPr/>
        </p:nvGrpSpPr>
        <p:grpSpPr>
          <a:xfrm>
            <a:off x="2942505" y="5036592"/>
            <a:ext cx="2945037" cy="1821408"/>
            <a:chOff x="2942505" y="5036592"/>
            <a:chExt cx="2945037" cy="1821408"/>
          </a:xfrm>
        </p:grpSpPr>
        <p:pic>
          <p:nvPicPr>
            <p:cNvPr id="24" name="Immagine 23" descr="Immagine che contiene tavolo, acqua, blu&#10;&#10;Descrizione generata automaticamente">
              <a:extLst>
                <a:ext uri="{FF2B5EF4-FFF2-40B4-BE49-F238E27FC236}">
                  <a16:creationId xmlns:a16="http://schemas.microsoft.com/office/drawing/2014/main" id="{3D56C5A1-E414-42D7-9168-CD38AB1F4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78" t="11938" r="9472" b="14264"/>
            <a:stretch/>
          </p:blipFill>
          <p:spPr>
            <a:xfrm>
              <a:off x="2992766" y="5036592"/>
              <a:ext cx="2388719" cy="1501901"/>
            </a:xfrm>
            <a:prstGeom prst="rect">
              <a:avLst/>
            </a:prstGeom>
          </p:spPr>
        </p:pic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5B07F291-17E8-467E-AC2B-53AB3773CDFE}"/>
                </a:ext>
              </a:extLst>
            </p:cNvPr>
            <p:cNvSpPr/>
            <p:nvPr/>
          </p:nvSpPr>
          <p:spPr>
            <a:xfrm>
              <a:off x="2942505" y="6457890"/>
              <a:ext cx="29450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kern="0" dirty="0">
                  <a:solidFill>
                    <a:prstClr val="black"/>
                  </a:solidFill>
                  <a:latin typeface="Calibri" panose="020F0502020204030204"/>
                </a:rPr>
                <a:t>Ultravioletti  </a:t>
              </a:r>
              <a:r>
                <a:rPr lang="el-GR" sz="2000" kern="0" dirty="0">
                  <a:solidFill>
                    <a:prstClr val="black"/>
                  </a:solidFill>
                  <a:latin typeface="Calibri" panose="020F0502020204030204"/>
                </a:rPr>
                <a:t>λ~</a:t>
              </a:r>
              <a:r>
                <a:rPr lang="it-IT" sz="2000" kern="0" dirty="0">
                  <a:solidFill>
                    <a:prstClr val="black"/>
                  </a:solidFill>
                  <a:latin typeface="Calibri" panose="020F0502020204030204"/>
                </a:rPr>
                <a:t> decina nm</a:t>
              </a: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EBA7422B-46CF-232A-1C88-0E50A5403DFE}"/>
              </a:ext>
            </a:extLst>
          </p:cNvPr>
          <p:cNvGrpSpPr/>
          <p:nvPr/>
        </p:nvGrpSpPr>
        <p:grpSpPr>
          <a:xfrm>
            <a:off x="164334" y="4005889"/>
            <a:ext cx="1988045" cy="2444851"/>
            <a:chOff x="164334" y="4005889"/>
            <a:chExt cx="1988045" cy="2444851"/>
          </a:xfrm>
        </p:grpSpPr>
        <p:pic>
          <p:nvPicPr>
            <p:cNvPr id="6" name="Immagine 5" descr="Immagine che contiene sedendo, tavolo&#10;&#10;Descrizione generata automaticamente">
              <a:extLst>
                <a:ext uri="{FF2B5EF4-FFF2-40B4-BE49-F238E27FC236}">
                  <a16:creationId xmlns:a16="http://schemas.microsoft.com/office/drawing/2014/main" id="{D1596251-3078-415F-A6C8-CE8229DCC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84" y="4045272"/>
              <a:ext cx="1786491" cy="1945786"/>
            </a:xfrm>
            <a:prstGeom prst="rect">
              <a:avLst/>
            </a:prstGeom>
          </p:spPr>
        </p:pic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DD22A68B-13CE-4A12-A6A6-E38EB03C6ED2}"/>
                </a:ext>
              </a:extLst>
            </p:cNvPr>
            <p:cNvSpPr/>
            <p:nvPr/>
          </p:nvSpPr>
          <p:spPr>
            <a:xfrm>
              <a:off x="164334" y="6050630"/>
              <a:ext cx="19880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000" kern="0" dirty="0">
                  <a:solidFill>
                    <a:prstClr val="black"/>
                  </a:solidFill>
                  <a:latin typeface="Calibri" panose="020F0502020204030204"/>
                </a:rPr>
                <a:t>λ~</a:t>
              </a:r>
              <a:r>
                <a:rPr lang="it-IT" sz="2000" kern="0" dirty="0">
                  <a:solidFill>
                    <a:prstClr val="black"/>
                  </a:solidFill>
                  <a:latin typeface="Calibri" panose="020F0502020204030204"/>
                </a:rPr>
                <a:t> frazione di nm</a:t>
              </a: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C26937CD-7A98-4F53-87C7-944813D8374B}"/>
                </a:ext>
              </a:extLst>
            </p:cNvPr>
            <p:cNvSpPr/>
            <p:nvPr/>
          </p:nvSpPr>
          <p:spPr>
            <a:xfrm>
              <a:off x="1126995" y="4005889"/>
              <a:ext cx="9605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 kern="0" dirty="0">
                  <a:solidFill>
                    <a:schemeClr val="bg1"/>
                  </a:solidFill>
                  <a:latin typeface="Calibri" panose="020F0502020204030204"/>
                </a:rPr>
                <a:t>Raggi X</a:t>
              </a:r>
              <a:endPara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FB7C3B70-091D-77A1-E483-C0A0600A44C2}"/>
              </a:ext>
            </a:extLst>
          </p:cNvPr>
          <p:cNvGrpSpPr/>
          <p:nvPr/>
        </p:nvGrpSpPr>
        <p:grpSpPr>
          <a:xfrm>
            <a:off x="124371" y="984839"/>
            <a:ext cx="2579289" cy="2647775"/>
            <a:chOff x="124371" y="984839"/>
            <a:chExt cx="2579289" cy="2647775"/>
          </a:xfrm>
        </p:grpSpPr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7426A8A9-0192-40C7-9A49-0E350712C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71" y="984839"/>
              <a:ext cx="2579289" cy="1781380"/>
            </a:xfrm>
            <a:prstGeom prst="rect">
              <a:avLst/>
            </a:prstGeom>
          </p:spPr>
        </p:pic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A8BDF066-CA9C-46C6-B80A-954C29F5C28C}"/>
                </a:ext>
              </a:extLst>
            </p:cNvPr>
            <p:cNvSpPr/>
            <p:nvPr/>
          </p:nvSpPr>
          <p:spPr>
            <a:xfrm>
              <a:off x="1009690" y="2240348"/>
              <a:ext cx="165301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 kern="0" dirty="0">
                  <a:solidFill>
                    <a:schemeClr val="bg1"/>
                  </a:solidFill>
                  <a:latin typeface="Calibri" panose="020F0502020204030204"/>
                </a:rPr>
                <a:t>Raggi Gamma</a:t>
              </a:r>
              <a:endPara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BF247C37-2EE8-47D6-A516-BC584879EFB9}"/>
                </a:ext>
              </a:extLst>
            </p:cNvPr>
            <p:cNvSpPr/>
            <p:nvPr/>
          </p:nvSpPr>
          <p:spPr>
            <a:xfrm>
              <a:off x="254929" y="2801617"/>
              <a:ext cx="240777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Clr>
                  <a:srgbClr val="0000CC"/>
                </a:buClr>
                <a:buSzPct val="70000"/>
                <a:buFont typeface="Wingdings" panose="05000000000000000000" pitchFamily="2" charset="2"/>
                <a:buChar char="q"/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Calibri" panose="020F0502020204030204"/>
                </a:rPr>
                <a:t>λ = 3∙10</a:t>
              </a:r>
              <a:r>
                <a:rPr lang="en-US" sz="2400" kern="0" baseline="30000" dirty="0">
                  <a:solidFill>
                    <a:prstClr val="black"/>
                  </a:solidFill>
                  <a:latin typeface="Calibri" panose="020F0502020204030204"/>
                </a:rPr>
                <a:t>-14</a:t>
              </a:r>
              <a:r>
                <a:rPr lang="en-US" sz="2400" kern="0" dirty="0">
                  <a:solidFill>
                    <a:prstClr val="black"/>
                  </a:solidFill>
                  <a:latin typeface="Calibri" panose="020F0502020204030204"/>
                </a:rPr>
                <a:t> m </a:t>
              </a:r>
            </a:p>
            <a:p>
              <a:pPr marL="342900" indent="-342900">
                <a:buClr>
                  <a:srgbClr val="0000CC"/>
                </a:buClr>
                <a:buSzPct val="70000"/>
                <a:buFont typeface="Wingdings" panose="05000000000000000000" pitchFamily="2" charset="2"/>
                <a:buChar char="q"/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Calibri" panose="020F0502020204030204"/>
                </a:rPr>
                <a:t>ν = 10</a:t>
              </a:r>
              <a:r>
                <a:rPr lang="en-US" sz="2400" kern="0" baseline="30000" dirty="0">
                  <a:solidFill>
                    <a:prstClr val="black"/>
                  </a:solidFill>
                  <a:latin typeface="Calibri" panose="020F0502020204030204"/>
                </a:rPr>
                <a:t>22</a:t>
              </a:r>
              <a:r>
                <a:rPr lang="en-US" sz="2400" kern="0" dirty="0">
                  <a:solidFill>
                    <a:prstClr val="black"/>
                  </a:solidFill>
                  <a:latin typeface="Calibri" panose="020F0502020204030204"/>
                </a:rPr>
                <a:t> Hz</a:t>
              </a: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87ECFEBD-D758-C3BC-2F94-B2E07186F942}"/>
              </a:ext>
            </a:extLst>
          </p:cNvPr>
          <p:cNvGrpSpPr/>
          <p:nvPr/>
        </p:nvGrpSpPr>
        <p:grpSpPr>
          <a:xfrm>
            <a:off x="4853118" y="256404"/>
            <a:ext cx="4913077" cy="889891"/>
            <a:chOff x="4853118" y="256404"/>
            <a:chExt cx="4913077" cy="889891"/>
          </a:xfrm>
        </p:grpSpPr>
        <p:pic>
          <p:nvPicPr>
            <p:cNvPr id="5" name="Immagine 4" descr="Immagine che contiene tavolo, acqua, diverso, barca&#10;&#10;Descrizione generata automaticamente">
              <a:extLst>
                <a:ext uri="{FF2B5EF4-FFF2-40B4-BE49-F238E27FC236}">
                  <a16:creationId xmlns:a16="http://schemas.microsoft.com/office/drawing/2014/main" id="{4F667F3F-84EF-49D3-9A7C-61A640A46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285"/>
            <a:stretch/>
          </p:blipFill>
          <p:spPr>
            <a:xfrm>
              <a:off x="6042483" y="256404"/>
              <a:ext cx="3723712" cy="889891"/>
            </a:xfrm>
            <a:prstGeom prst="rect">
              <a:avLst/>
            </a:prstGeom>
          </p:spPr>
        </p:pic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6721D350-D91A-4583-BC6D-AE6A29959AB8}"/>
                </a:ext>
              </a:extLst>
            </p:cNvPr>
            <p:cNvSpPr/>
            <p:nvPr/>
          </p:nvSpPr>
          <p:spPr>
            <a:xfrm>
              <a:off x="8433462" y="501294"/>
              <a:ext cx="89319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000" kern="0" dirty="0">
                  <a:solidFill>
                    <a:prstClr val="black"/>
                  </a:solidFill>
                  <a:latin typeface="Calibri" panose="020F0502020204030204"/>
                </a:rPr>
                <a:t>λ~</a:t>
              </a:r>
              <a:r>
                <a:rPr lang="it-IT" sz="2000" kern="0" dirty="0">
                  <a:solidFill>
                    <a:prstClr val="black"/>
                  </a:solidFill>
                  <a:latin typeface="Calibri" panose="020F0502020204030204"/>
                </a:rPr>
                <a:t>  </a:t>
              </a:r>
              <a:r>
                <a:rPr lang="el-GR" sz="2000" kern="0" dirty="0">
                  <a:solidFill>
                    <a:prstClr val="black"/>
                  </a:solidFill>
                  <a:latin typeface="Calibri" panose="020F0502020204030204"/>
                </a:rPr>
                <a:t>μ</a:t>
              </a:r>
              <a:r>
                <a:rPr lang="it-IT" sz="2000" kern="0" dirty="0">
                  <a:solidFill>
                    <a:prstClr val="black"/>
                  </a:solidFill>
                  <a:latin typeface="Calibri" panose="020F0502020204030204"/>
                </a:rPr>
                <a:t>m</a:t>
              </a: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41C03B35-1971-418A-83F0-3E9858108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87" b="90000" l="10000" r="90000">
                          <a14:foregroundMark x1="25333" y1="14043" x2="33667" y2="9787"/>
                          <a14:foregroundMark x1="33667" y1="9787" x2="28000" y2="12340"/>
                          <a14:foregroundMark x1="66833" y1="11277" x2="72000" y2="182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1" t="5958" r="12276" b="7331"/>
            <a:stretch/>
          </p:blipFill>
          <p:spPr>
            <a:xfrm>
              <a:off x="4853118" y="340633"/>
              <a:ext cx="871321" cy="783751"/>
            </a:xfrm>
            <a:prstGeom prst="rect">
              <a:avLst/>
            </a:prstGeom>
          </p:spPr>
        </p:pic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F12D6855-0BA4-8D09-270B-09BF679EC335}"/>
              </a:ext>
            </a:extLst>
          </p:cNvPr>
          <p:cNvGrpSpPr/>
          <p:nvPr/>
        </p:nvGrpSpPr>
        <p:grpSpPr>
          <a:xfrm>
            <a:off x="9819914" y="491199"/>
            <a:ext cx="2369559" cy="2679231"/>
            <a:chOff x="9819914" y="491199"/>
            <a:chExt cx="2369559" cy="2679231"/>
          </a:xfrm>
        </p:grpSpPr>
        <p:pic>
          <p:nvPicPr>
            <p:cNvPr id="22" name="Immagine 21" descr="Immagine che contiene segnale&#10;&#10;Descrizione generata automaticamente">
              <a:extLst>
                <a:ext uri="{FF2B5EF4-FFF2-40B4-BE49-F238E27FC236}">
                  <a16:creationId xmlns:a16="http://schemas.microsoft.com/office/drawing/2014/main" id="{6B3768F7-43C8-41B4-AF68-9882A3D5D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98" r="14528" b="5030"/>
            <a:stretch/>
          </p:blipFill>
          <p:spPr>
            <a:xfrm>
              <a:off x="10143006" y="998178"/>
              <a:ext cx="1723376" cy="1691935"/>
            </a:xfrm>
            <a:prstGeom prst="rect">
              <a:avLst/>
            </a:prstGeom>
          </p:spPr>
        </p:pic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8C3AD15F-6465-4F39-B370-715289ED8DC5}"/>
                </a:ext>
              </a:extLst>
            </p:cNvPr>
            <p:cNvSpPr/>
            <p:nvPr/>
          </p:nvSpPr>
          <p:spPr>
            <a:xfrm>
              <a:off x="9819914" y="2770320"/>
              <a:ext cx="23695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kern="0" dirty="0">
                  <a:solidFill>
                    <a:prstClr val="black"/>
                  </a:solidFill>
                  <a:latin typeface="Calibri" panose="020F0502020204030204"/>
                </a:rPr>
                <a:t>Onde Radio </a:t>
              </a:r>
              <a:r>
                <a:rPr lang="el-GR" sz="2000" kern="0" dirty="0">
                  <a:solidFill>
                    <a:prstClr val="black"/>
                  </a:solidFill>
                  <a:latin typeface="Calibri" panose="020F0502020204030204"/>
                </a:rPr>
                <a:t>λ~</a:t>
              </a:r>
              <a:r>
                <a:rPr lang="it-IT" sz="2000" kern="0" dirty="0">
                  <a:solidFill>
                    <a:prstClr val="black"/>
                  </a:solidFill>
                  <a:latin typeface="Calibri" panose="020F0502020204030204"/>
                </a:rPr>
                <a:t> m-km</a:t>
              </a: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738AD7BF-1E2D-4117-952B-40546AD20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6000" r="95250">
                          <a14:foregroundMark x1="11500" y1="33333" x2="11500" y2="33333"/>
                          <a14:foregroundMark x1="6667" y1="39833" x2="6667" y2="39833"/>
                          <a14:foregroundMark x1="6000" y1="49750" x2="6000" y2="49750"/>
                          <a14:foregroundMark x1="89083" y1="31667" x2="89083" y2="31667"/>
                          <a14:foregroundMark x1="94083" y1="40000" x2="94083" y2="40000"/>
                          <a14:foregroundMark x1="95250" y1="49583" x2="95250" y2="4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8" r="2892" b="10493"/>
            <a:stretch/>
          </p:blipFill>
          <p:spPr>
            <a:xfrm>
              <a:off x="10339775" y="491199"/>
              <a:ext cx="951856" cy="792879"/>
            </a:xfrm>
            <a:prstGeom prst="rect">
              <a:avLst/>
            </a:prstGeom>
          </p:spPr>
        </p:pic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881DFC9D-C3EA-BDFA-3520-FB1F6825258C}"/>
              </a:ext>
            </a:extLst>
          </p:cNvPr>
          <p:cNvGrpSpPr/>
          <p:nvPr/>
        </p:nvGrpSpPr>
        <p:grpSpPr>
          <a:xfrm>
            <a:off x="6556940" y="5087300"/>
            <a:ext cx="3120042" cy="1721436"/>
            <a:chOff x="6556940" y="5087300"/>
            <a:chExt cx="3120042" cy="1721436"/>
          </a:xfrm>
        </p:grpSpPr>
        <p:pic>
          <p:nvPicPr>
            <p:cNvPr id="13" name="Immagine 12" descr="Immagine che contiene tazza, cibo, tavolo&#10;&#10;Descrizione generata automaticamente">
              <a:extLst>
                <a:ext uri="{FF2B5EF4-FFF2-40B4-BE49-F238E27FC236}">
                  <a16:creationId xmlns:a16="http://schemas.microsoft.com/office/drawing/2014/main" id="{5B99A53E-CD3F-45F8-9A29-830EB1231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6940" y="5092129"/>
              <a:ext cx="2286226" cy="1716607"/>
            </a:xfrm>
            <a:prstGeom prst="rect">
              <a:avLst/>
            </a:prstGeom>
          </p:spPr>
        </p:pic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1A765A76-D0D0-4CA2-AF98-F1EB4CA95611}"/>
                </a:ext>
              </a:extLst>
            </p:cNvPr>
            <p:cNvSpPr/>
            <p:nvPr/>
          </p:nvSpPr>
          <p:spPr>
            <a:xfrm>
              <a:off x="7109186" y="5125745"/>
              <a:ext cx="11817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 kern="0" dirty="0">
                  <a:solidFill>
                    <a:schemeClr val="bg1"/>
                  </a:solidFill>
                  <a:latin typeface="Calibri" panose="020F0502020204030204"/>
                </a:rPr>
                <a:t>infrarossi</a:t>
              </a:r>
              <a:endPara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A6C73490-035E-417E-806B-4A00D721C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722" b="97222" l="5273" r="48047">
                          <a14:foregroundMark x1="17773" y1="97222" x2="14648" y2="96528"/>
                          <a14:foregroundMark x1="27148" y1="70139" x2="26953" y2="69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927"/>
            <a:stretch/>
          </p:blipFill>
          <p:spPr>
            <a:xfrm>
              <a:off x="8729352" y="5087300"/>
              <a:ext cx="947630" cy="1611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450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36279" y="6410742"/>
            <a:ext cx="39368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17C5C-9975-4E97-9C4D-8461BDD7EA7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A62E92D-4187-4C5F-8B34-8596EF735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9133" y="6387377"/>
            <a:ext cx="2512191" cy="444211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spighi</a:t>
            </a:r>
            <a:r>
              <a:rPr lang="en-US" dirty="0"/>
              <a:t>: ADROTERAPIA</a:t>
            </a:r>
            <a:endParaRPr lang="it-IT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28966BD-F75C-4A26-A78B-0A1220B4F9B4}"/>
              </a:ext>
            </a:extLst>
          </p:cNvPr>
          <p:cNvSpPr txBox="1"/>
          <p:nvPr/>
        </p:nvSpPr>
        <p:spPr>
          <a:xfrm>
            <a:off x="233123" y="97067"/>
            <a:ext cx="4215641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i="1" dirty="0">
                <a:solidFill>
                  <a:srgbClr val="FF3300"/>
                </a:solidFill>
                <a:latin typeface="Calibri" panose="020F0502020204030204"/>
              </a:rPr>
              <a:t>Radiazione nel nostro corpo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26433657-845D-D301-8A8F-36DCC9747DEB}"/>
              </a:ext>
            </a:extLst>
          </p:cNvPr>
          <p:cNvGrpSpPr/>
          <p:nvPr/>
        </p:nvGrpSpPr>
        <p:grpSpPr>
          <a:xfrm>
            <a:off x="148107" y="110735"/>
            <a:ext cx="8789697" cy="2111298"/>
            <a:chOff x="148107" y="110735"/>
            <a:chExt cx="8789697" cy="2111298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022AC96A-832C-4CB2-ADE1-B012AB594DDC}"/>
                </a:ext>
              </a:extLst>
            </p:cNvPr>
            <p:cNvGrpSpPr/>
            <p:nvPr/>
          </p:nvGrpSpPr>
          <p:grpSpPr>
            <a:xfrm>
              <a:off x="5715637" y="1002290"/>
              <a:ext cx="2197783" cy="1219743"/>
              <a:chOff x="6601247" y="412617"/>
              <a:chExt cx="2456348" cy="1812713"/>
            </a:xfrm>
          </p:grpSpPr>
          <p:sp>
            <p:nvSpPr>
              <p:cNvPr id="155" name="Ovale 154">
                <a:extLst>
                  <a:ext uri="{FF2B5EF4-FFF2-40B4-BE49-F238E27FC236}">
                    <a16:creationId xmlns:a16="http://schemas.microsoft.com/office/drawing/2014/main" id="{4C6BFD6F-6019-4AAC-8877-49D4F4F74EA7}"/>
                  </a:ext>
                </a:extLst>
              </p:cNvPr>
              <p:cNvSpPr/>
              <p:nvPr/>
            </p:nvSpPr>
            <p:spPr>
              <a:xfrm rot="1658766">
                <a:off x="6979369" y="988203"/>
                <a:ext cx="1918691" cy="969213"/>
              </a:xfrm>
              <a:prstGeom prst="ellipse">
                <a:avLst/>
              </a:prstGeom>
              <a:solidFill>
                <a:srgbClr val="5B9BD5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56" name="Rettangolo 155">
                <a:extLst>
                  <a:ext uri="{FF2B5EF4-FFF2-40B4-BE49-F238E27FC236}">
                    <a16:creationId xmlns:a16="http://schemas.microsoft.com/office/drawing/2014/main" id="{C4B78698-E7E5-4DA4-9FD8-FBA875B91BAE}"/>
                  </a:ext>
                </a:extLst>
              </p:cNvPr>
              <p:cNvSpPr/>
              <p:nvPr/>
            </p:nvSpPr>
            <p:spPr>
              <a:xfrm>
                <a:off x="6601247" y="1116593"/>
                <a:ext cx="1128057" cy="4436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0" dirty="0">
                    <a:solidFill>
                      <a:prstClr val="black"/>
                    </a:solidFill>
                    <a:latin typeface="Calibri" panose="020F0502020204030204"/>
                  </a:rPr>
                  <a:t>H</a:t>
                </a:r>
                <a:r>
                  <a:rPr lang="en-US" sz="2800" b="1" kern="0" baseline="-2500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  <a:r>
                  <a:rPr lang="en-US" sz="2800" b="1" kern="0" dirty="0">
                    <a:solidFill>
                      <a:prstClr val="black"/>
                    </a:solidFill>
                    <a:latin typeface="Calibri" panose="020F0502020204030204"/>
                  </a:rPr>
                  <a:t>O</a:t>
                </a:r>
                <a:endPara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Ovale 156">
                <a:extLst>
                  <a:ext uri="{FF2B5EF4-FFF2-40B4-BE49-F238E27FC236}">
                    <a16:creationId xmlns:a16="http://schemas.microsoft.com/office/drawing/2014/main" id="{278EAC67-89AB-4226-AAF9-46097CFD7CB5}"/>
                  </a:ext>
                </a:extLst>
              </p:cNvPr>
              <p:cNvSpPr/>
              <p:nvPr/>
            </p:nvSpPr>
            <p:spPr>
              <a:xfrm>
                <a:off x="7676910" y="1157018"/>
                <a:ext cx="606442" cy="596664"/>
              </a:xfrm>
              <a:prstGeom prst="ellipse">
                <a:avLst/>
              </a:prstGeom>
              <a:gradFill flip="none" rotWithShape="1">
                <a:gsLst>
                  <a:gs pos="98000">
                    <a:srgbClr val="CBCBF8"/>
                  </a:gs>
                  <a:gs pos="5000">
                    <a:srgbClr val="0000CC"/>
                  </a:gs>
                  <a:gs pos="90000">
                    <a:srgbClr val="33CC3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58" name="Connettore diritto 157">
                <a:extLst>
                  <a:ext uri="{FF2B5EF4-FFF2-40B4-BE49-F238E27FC236}">
                    <a16:creationId xmlns:a16="http://schemas.microsoft.com/office/drawing/2014/main" id="{BCCBB40C-9696-419B-969D-88E4955803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2333" y="952871"/>
                <a:ext cx="1678020" cy="98440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Ovale 158">
                <a:extLst>
                  <a:ext uri="{FF2B5EF4-FFF2-40B4-BE49-F238E27FC236}">
                    <a16:creationId xmlns:a16="http://schemas.microsoft.com/office/drawing/2014/main" id="{99FB1D8D-55BB-4EFA-82E3-B33C824C8115}"/>
                  </a:ext>
                </a:extLst>
              </p:cNvPr>
              <p:cNvSpPr/>
              <p:nvPr/>
            </p:nvSpPr>
            <p:spPr>
              <a:xfrm>
                <a:off x="8531689" y="1731030"/>
                <a:ext cx="502400" cy="494300"/>
              </a:xfrm>
              <a:prstGeom prst="ellipse">
                <a:avLst/>
              </a:prstGeom>
              <a:gradFill flip="none" rotWithShape="1">
                <a:gsLst>
                  <a:gs pos="98000">
                    <a:srgbClr val="CBCBF8"/>
                  </a:gs>
                  <a:gs pos="5000">
                    <a:srgbClr val="FF0000"/>
                  </a:gs>
                  <a:gs pos="90000">
                    <a:srgbClr val="FFFF66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0" name="Ovale 159">
                <a:extLst>
                  <a:ext uri="{FF2B5EF4-FFF2-40B4-BE49-F238E27FC236}">
                    <a16:creationId xmlns:a16="http://schemas.microsoft.com/office/drawing/2014/main" id="{BA4A9824-DF87-4543-B461-EA0D2335D3A7}"/>
                  </a:ext>
                </a:extLst>
              </p:cNvPr>
              <p:cNvSpPr/>
              <p:nvPr/>
            </p:nvSpPr>
            <p:spPr>
              <a:xfrm>
                <a:off x="6931980" y="660492"/>
                <a:ext cx="502400" cy="494300"/>
              </a:xfrm>
              <a:prstGeom prst="ellipse">
                <a:avLst/>
              </a:prstGeom>
              <a:gradFill flip="none" rotWithShape="1">
                <a:gsLst>
                  <a:gs pos="98000">
                    <a:srgbClr val="CBCBF8"/>
                  </a:gs>
                  <a:gs pos="5000">
                    <a:srgbClr val="FF0000"/>
                  </a:gs>
                  <a:gs pos="90000">
                    <a:srgbClr val="FFFF66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cxnSp>
            <p:nvCxnSpPr>
              <p:cNvPr id="161" name="Connettore diritto 160">
                <a:extLst>
                  <a:ext uri="{FF2B5EF4-FFF2-40B4-BE49-F238E27FC236}">
                    <a16:creationId xmlns:a16="http://schemas.microsoft.com/office/drawing/2014/main" id="{48A15D99-5FC2-406F-BA9F-223A87B50A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80131" y="528538"/>
                <a:ext cx="15156" cy="138125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ttore diritto 161">
                <a:extLst>
                  <a:ext uri="{FF2B5EF4-FFF2-40B4-BE49-F238E27FC236}">
                    <a16:creationId xmlns:a16="http://schemas.microsoft.com/office/drawing/2014/main" id="{2ECDF930-0DC9-4A42-9D24-C1D715C372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32053" y="1148283"/>
                <a:ext cx="1453414" cy="64804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Rettangolo 164">
                <a:extLst>
                  <a:ext uri="{FF2B5EF4-FFF2-40B4-BE49-F238E27FC236}">
                    <a16:creationId xmlns:a16="http://schemas.microsoft.com/office/drawing/2014/main" id="{0E8CECF9-B4E3-4F52-B524-26270262F257}"/>
                  </a:ext>
                </a:extLst>
              </p:cNvPr>
              <p:cNvSpPr/>
              <p:nvPr/>
            </p:nvSpPr>
            <p:spPr>
              <a:xfrm>
                <a:off x="6964812" y="552011"/>
                <a:ext cx="498978" cy="4436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0" dirty="0">
                    <a:solidFill>
                      <a:prstClr val="black"/>
                    </a:solidFill>
                    <a:latin typeface="Calibri" panose="020F0502020204030204"/>
                  </a:rPr>
                  <a:t>H</a:t>
                </a:r>
                <a:endPara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Rettangolo 165">
                <a:extLst>
                  <a:ext uri="{FF2B5EF4-FFF2-40B4-BE49-F238E27FC236}">
                    <a16:creationId xmlns:a16="http://schemas.microsoft.com/office/drawing/2014/main" id="{EBE0BDA9-A4EF-405D-92EC-DC879E021B04}"/>
                  </a:ext>
                </a:extLst>
              </p:cNvPr>
              <p:cNvSpPr/>
              <p:nvPr/>
            </p:nvSpPr>
            <p:spPr>
              <a:xfrm>
                <a:off x="8558617" y="1638241"/>
                <a:ext cx="498978" cy="4436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0" dirty="0">
                    <a:solidFill>
                      <a:prstClr val="black"/>
                    </a:solidFill>
                    <a:latin typeface="Calibri" panose="020F0502020204030204"/>
                  </a:rPr>
                  <a:t>H</a:t>
                </a:r>
                <a:endPara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Rettangolo 166">
                <a:extLst>
                  <a:ext uri="{FF2B5EF4-FFF2-40B4-BE49-F238E27FC236}">
                    <a16:creationId xmlns:a16="http://schemas.microsoft.com/office/drawing/2014/main" id="{C15C42D6-35A0-497D-BF9B-614509BA99C0}"/>
                  </a:ext>
                </a:extLst>
              </p:cNvPr>
              <p:cNvSpPr/>
              <p:nvPr/>
            </p:nvSpPr>
            <p:spPr>
              <a:xfrm>
                <a:off x="8180599" y="1092123"/>
                <a:ext cx="358999" cy="4436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0" dirty="0">
                    <a:solidFill>
                      <a:prstClr val="black"/>
                    </a:solidFill>
                    <a:latin typeface="Calibri" panose="020F0502020204030204"/>
                  </a:rPr>
                  <a:t>O</a:t>
                </a:r>
                <a:endPara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ccia in su 167">
                <a:extLst>
                  <a:ext uri="{FF2B5EF4-FFF2-40B4-BE49-F238E27FC236}">
                    <a16:creationId xmlns:a16="http://schemas.microsoft.com/office/drawing/2014/main" id="{D29AC2AA-C9AA-4C01-BEAE-B12FF1CE9F9C}"/>
                  </a:ext>
                </a:extLst>
              </p:cNvPr>
              <p:cNvSpPr/>
              <p:nvPr/>
            </p:nvSpPr>
            <p:spPr>
              <a:xfrm>
                <a:off x="7838686" y="412617"/>
                <a:ext cx="313200" cy="897997"/>
              </a:xfrm>
              <a:prstGeom prst="upArrow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17" name="Immagine 16" descr="Immagine che contiene unghia&#10;&#10;Descrizione generata automaticamente">
              <a:extLst>
                <a:ext uri="{FF2B5EF4-FFF2-40B4-BE49-F238E27FC236}">
                  <a16:creationId xmlns:a16="http://schemas.microsoft.com/office/drawing/2014/main" id="{8B2E75D2-E176-498E-A73C-2A0312919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2" t="6491" r="26802" b="7654"/>
            <a:stretch/>
          </p:blipFill>
          <p:spPr>
            <a:xfrm>
              <a:off x="7690193" y="110735"/>
              <a:ext cx="1247611" cy="1333314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B1BA4014-421A-EC44-6C4C-2B4C03339BE4}"/>
                </a:ext>
              </a:extLst>
            </p:cNvPr>
            <p:cNvSpPr txBox="1"/>
            <p:nvPr/>
          </p:nvSpPr>
          <p:spPr>
            <a:xfrm>
              <a:off x="148107" y="1152355"/>
              <a:ext cx="612879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CC"/>
                </a:buClr>
                <a:buSzPct val="70000"/>
                <a:tabLst/>
                <a:defRPr/>
              </a:pPr>
              <a:r>
                <a:rPr lang="en-US" sz="2000" kern="0" dirty="0" err="1">
                  <a:solidFill>
                    <a:prstClr val="black"/>
                  </a:solidFill>
                </a:rPr>
                <a:t>Onde</a:t>
              </a:r>
              <a:r>
                <a:rPr lang="en-US" sz="2000" kern="0" dirty="0">
                  <a:solidFill>
                    <a:prstClr val="black"/>
                  </a:solidFill>
                </a:rPr>
                <a:t> </a:t>
              </a:r>
              <a:r>
                <a:rPr lang="en-US" sz="2000" kern="0" dirty="0" err="1">
                  <a:solidFill>
                    <a:prstClr val="black"/>
                  </a:solidFill>
                </a:rPr>
                <a:t>em</a:t>
              </a:r>
              <a:endParaRPr lang="en-US" sz="2000" kern="0" dirty="0">
                <a:solidFill>
                  <a:prstClr val="black"/>
                </a:solidFill>
              </a:endParaRPr>
            </a:p>
            <a:p>
              <a:pPr marL="800100" lvl="1" indent="-342900">
                <a:buClr>
                  <a:srgbClr val="0000CC"/>
                </a:buClr>
                <a:buSzPct val="70000"/>
                <a:buFont typeface="Wingdings" panose="05000000000000000000" pitchFamily="2" charset="2"/>
                <a:buChar char="q"/>
                <a:defRPr/>
              </a:pPr>
              <a:r>
                <a:rPr lang="en-US" sz="2000" b="1" kern="0" dirty="0">
                  <a:solidFill>
                    <a:srgbClr val="FF0000"/>
                  </a:solidFill>
                </a:rPr>
                <a:t>Radio</a:t>
              </a:r>
              <a:r>
                <a:rPr lang="en-US" sz="2000" kern="0" dirty="0">
                  <a:solidFill>
                    <a:prstClr val="black"/>
                  </a:solidFill>
                </a:rPr>
                <a:t>: λ [10 cm – 10 km]</a:t>
              </a:r>
            </a:p>
            <a:p>
              <a:pPr marL="1257300" lvl="2" indent="-342900">
                <a:buClr>
                  <a:srgbClr val="0000CC"/>
                </a:buClr>
                <a:buSzPct val="70000"/>
                <a:buFont typeface="Wingdings" panose="05000000000000000000" pitchFamily="2" charset="2"/>
                <a:buChar char="q"/>
                <a:defRPr/>
              </a:pPr>
              <a:r>
                <a:rPr lang="en-US" sz="2000" kern="0" dirty="0" err="1">
                  <a:solidFill>
                    <a:prstClr val="black"/>
                  </a:solidFill>
                </a:rPr>
                <a:t>interagiscono</a:t>
              </a:r>
              <a:r>
                <a:rPr lang="en-US" sz="2000" kern="0" dirty="0">
                  <a:solidFill>
                    <a:prstClr val="black"/>
                  </a:solidFill>
                </a:rPr>
                <a:t> con spin </a:t>
              </a:r>
              <a:r>
                <a:rPr lang="en-US" sz="2000" kern="0" dirty="0" err="1">
                  <a:solidFill>
                    <a:prstClr val="black"/>
                  </a:solidFill>
                </a:rPr>
                <a:t>dei</a:t>
              </a:r>
              <a:r>
                <a:rPr lang="en-US" sz="2000" kern="0" dirty="0">
                  <a:solidFill>
                    <a:prstClr val="black"/>
                  </a:solidFill>
                </a:rPr>
                <a:t> nuclei </a:t>
              </a:r>
              <a:r>
                <a:rPr lang="en-US" sz="2000" kern="0" dirty="0" err="1">
                  <a:solidFill>
                    <a:prstClr val="black"/>
                  </a:solidFill>
                </a:rPr>
                <a:t>atomici</a:t>
              </a:r>
              <a:endParaRPr lang="en-US" sz="20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91817E2C-C6D1-EFBB-76F0-D844326D66E5}"/>
              </a:ext>
            </a:extLst>
          </p:cNvPr>
          <p:cNvGrpSpPr/>
          <p:nvPr/>
        </p:nvGrpSpPr>
        <p:grpSpPr>
          <a:xfrm>
            <a:off x="63204" y="1555131"/>
            <a:ext cx="12048268" cy="1789348"/>
            <a:chOff x="63204" y="1555131"/>
            <a:chExt cx="12048268" cy="1789348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16648E3B-1AD4-4098-B4E5-B6687F151BF7}"/>
                </a:ext>
              </a:extLst>
            </p:cNvPr>
            <p:cNvGrpSpPr/>
            <p:nvPr/>
          </p:nvGrpSpPr>
          <p:grpSpPr>
            <a:xfrm>
              <a:off x="8963708" y="1555131"/>
              <a:ext cx="2056285" cy="1789348"/>
              <a:chOff x="9428280" y="1349398"/>
              <a:chExt cx="2634152" cy="2292199"/>
            </a:xfrm>
          </p:grpSpPr>
          <p:sp>
            <p:nvSpPr>
              <p:cNvPr id="60" name="Ovale 59">
                <a:extLst>
                  <a:ext uri="{FF2B5EF4-FFF2-40B4-BE49-F238E27FC236}">
                    <a16:creationId xmlns:a16="http://schemas.microsoft.com/office/drawing/2014/main" id="{61C1709B-F7E4-4C77-AA34-DD8A1B87C866}"/>
                  </a:ext>
                </a:extLst>
              </p:cNvPr>
              <p:cNvSpPr/>
              <p:nvPr/>
            </p:nvSpPr>
            <p:spPr>
              <a:xfrm rot="1658766">
                <a:off x="9569435" y="2177623"/>
                <a:ext cx="2262605" cy="1142939"/>
              </a:xfrm>
              <a:prstGeom prst="ellipse">
                <a:avLst/>
              </a:prstGeom>
              <a:solidFill>
                <a:srgbClr val="5B9BD5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49" name="Rettangolo 48">
                <a:extLst>
                  <a:ext uri="{FF2B5EF4-FFF2-40B4-BE49-F238E27FC236}">
                    <a16:creationId xmlns:a16="http://schemas.microsoft.com/office/drawing/2014/main" id="{C1072280-B4F0-4183-8A08-2D20B97EC39D}"/>
                  </a:ext>
                </a:extLst>
              </p:cNvPr>
              <p:cNvSpPr/>
              <p:nvPr/>
            </p:nvSpPr>
            <p:spPr>
              <a:xfrm>
                <a:off x="9533811" y="1349398"/>
                <a:ext cx="133025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0" dirty="0">
                    <a:solidFill>
                      <a:prstClr val="black"/>
                    </a:solidFill>
                    <a:latin typeface="Calibri" panose="020F0502020204030204"/>
                  </a:rPr>
                  <a:t>H</a:t>
                </a:r>
                <a:r>
                  <a:rPr lang="en-US" sz="2800" b="1" kern="0" baseline="-2500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  <a:r>
                  <a:rPr lang="en-US" sz="2800" b="1" kern="0" dirty="0">
                    <a:solidFill>
                      <a:prstClr val="black"/>
                    </a:solidFill>
                    <a:latin typeface="Calibri" panose="020F0502020204030204"/>
                  </a:rPr>
                  <a:t>O</a:t>
                </a:r>
                <a:endPara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vale 43">
                <a:extLst>
                  <a:ext uri="{FF2B5EF4-FFF2-40B4-BE49-F238E27FC236}">
                    <a16:creationId xmlns:a16="http://schemas.microsoft.com/office/drawing/2014/main" id="{BCDFB353-AD26-4703-928A-B2CF9D133D94}"/>
                  </a:ext>
                </a:extLst>
              </p:cNvPr>
              <p:cNvSpPr/>
              <p:nvPr/>
            </p:nvSpPr>
            <p:spPr>
              <a:xfrm>
                <a:off x="10392006" y="2376697"/>
                <a:ext cx="715143" cy="703613"/>
              </a:xfrm>
              <a:prstGeom prst="ellipse">
                <a:avLst/>
              </a:prstGeom>
              <a:gradFill flip="none" rotWithShape="1">
                <a:gsLst>
                  <a:gs pos="98000">
                    <a:srgbClr val="CBCBF8"/>
                  </a:gs>
                  <a:gs pos="5000">
                    <a:srgbClr val="0000CC"/>
                  </a:gs>
                  <a:gs pos="90000">
                    <a:srgbClr val="33CC3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51" name="Connettore diritto 50">
                <a:extLst>
                  <a:ext uri="{FF2B5EF4-FFF2-40B4-BE49-F238E27FC236}">
                    <a16:creationId xmlns:a16="http://schemas.microsoft.com/office/drawing/2014/main" id="{5D11A52A-8F8C-4A65-9F56-319A4648ED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26233" y="2135958"/>
                <a:ext cx="1978795" cy="116085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e 45">
                <a:extLst>
                  <a:ext uri="{FF2B5EF4-FFF2-40B4-BE49-F238E27FC236}">
                    <a16:creationId xmlns:a16="http://schemas.microsoft.com/office/drawing/2014/main" id="{203DE2F9-C665-4D15-B34F-D96BF25759E5}"/>
                  </a:ext>
                </a:extLst>
              </p:cNvPr>
              <p:cNvSpPr/>
              <p:nvPr/>
            </p:nvSpPr>
            <p:spPr>
              <a:xfrm>
                <a:off x="11445822" y="3058697"/>
                <a:ext cx="592452" cy="582900"/>
              </a:xfrm>
              <a:prstGeom prst="ellipse">
                <a:avLst/>
              </a:prstGeom>
              <a:gradFill flip="none" rotWithShape="1">
                <a:gsLst>
                  <a:gs pos="98000">
                    <a:srgbClr val="CBCBF8"/>
                  </a:gs>
                  <a:gs pos="5000">
                    <a:srgbClr val="FF0000"/>
                  </a:gs>
                  <a:gs pos="90000">
                    <a:srgbClr val="FFFF66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Ovale 44">
                <a:extLst>
                  <a:ext uri="{FF2B5EF4-FFF2-40B4-BE49-F238E27FC236}">
                    <a16:creationId xmlns:a16="http://schemas.microsoft.com/office/drawing/2014/main" id="{42FCC49F-959C-4036-95E1-B7A7225F025D}"/>
                  </a:ext>
                </a:extLst>
              </p:cNvPr>
              <p:cNvSpPr/>
              <p:nvPr/>
            </p:nvSpPr>
            <p:spPr>
              <a:xfrm>
                <a:off x="9428280" y="1862423"/>
                <a:ext cx="592452" cy="582900"/>
              </a:xfrm>
              <a:prstGeom prst="ellipse">
                <a:avLst/>
              </a:prstGeom>
              <a:gradFill flip="none" rotWithShape="1">
                <a:gsLst>
                  <a:gs pos="98000">
                    <a:srgbClr val="CBCBF8"/>
                  </a:gs>
                  <a:gs pos="5000">
                    <a:srgbClr val="FF0000"/>
                  </a:gs>
                  <a:gs pos="90000">
                    <a:srgbClr val="FFFF66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53" name="Connettore diritto 52">
                <a:extLst>
                  <a:ext uri="{FF2B5EF4-FFF2-40B4-BE49-F238E27FC236}">
                    <a16:creationId xmlns:a16="http://schemas.microsoft.com/office/drawing/2014/main" id="{ACDEA396-9B32-4607-89A1-DB5F8B39F7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67450" y="1412020"/>
                <a:ext cx="0" cy="192828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Freccia circolare a sinistra 55">
                <a:extLst>
                  <a:ext uri="{FF2B5EF4-FFF2-40B4-BE49-F238E27FC236}">
                    <a16:creationId xmlns:a16="http://schemas.microsoft.com/office/drawing/2014/main" id="{6CC1D742-C847-484B-A228-C419DE64A05A}"/>
                  </a:ext>
                </a:extLst>
              </p:cNvPr>
              <p:cNvSpPr/>
              <p:nvPr/>
            </p:nvSpPr>
            <p:spPr>
              <a:xfrm>
                <a:off x="10610357" y="1669034"/>
                <a:ext cx="489821" cy="845287"/>
              </a:xfrm>
              <a:prstGeom prst="curvedLeftArrow">
                <a:avLst>
                  <a:gd name="adj1" fmla="val 25442"/>
                  <a:gd name="adj2" fmla="val 86285"/>
                  <a:gd name="adj3" fmla="val 46820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8" name="Connettore diritto 57">
                <a:extLst>
                  <a:ext uri="{FF2B5EF4-FFF2-40B4-BE49-F238E27FC236}">
                    <a16:creationId xmlns:a16="http://schemas.microsoft.com/office/drawing/2014/main" id="{8F30EADB-9750-4F5A-8F36-540E141348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67412" y="2366396"/>
                <a:ext cx="1713930" cy="764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Rettangolo 148">
                <a:extLst>
                  <a:ext uri="{FF2B5EF4-FFF2-40B4-BE49-F238E27FC236}">
                    <a16:creationId xmlns:a16="http://schemas.microsoft.com/office/drawing/2014/main" id="{9E49AC74-6E0F-49FA-8C18-3ECCE1468507}"/>
                  </a:ext>
                </a:extLst>
              </p:cNvPr>
              <p:cNvSpPr/>
              <p:nvPr/>
            </p:nvSpPr>
            <p:spPr>
              <a:xfrm>
                <a:off x="10940102" y="2016223"/>
                <a:ext cx="42334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0" dirty="0">
                    <a:solidFill>
                      <a:prstClr val="black"/>
                    </a:solidFill>
                    <a:latin typeface="Calibri" panose="020F0502020204030204"/>
                  </a:rPr>
                  <a:t>O</a:t>
                </a:r>
                <a:endPara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Rettangolo 151">
                <a:extLst>
                  <a:ext uri="{FF2B5EF4-FFF2-40B4-BE49-F238E27FC236}">
                    <a16:creationId xmlns:a16="http://schemas.microsoft.com/office/drawing/2014/main" id="{C3EE2902-39BF-4FF1-B7ED-27EBF67CF70B}"/>
                  </a:ext>
                </a:extLst>
              </p:cNvPr>
              <p:cNvSpPr/>
              <p:nvPr/>
            </p:nvSpPr>
            <p:spPr>
              <a:xfrm>
                <a:off x="9451646" y="1873575"/>
                <a:ext cx="58841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0" dirty="0">
                    <a:solidFill>
                      <a:prstClr val="black"/>
                    </a:solidFill>
                    <a:latin typeface="Calibri" panose="020F0502020204030204"/>
                  </a:rPr>
                  <a:t>H</a:t>
                </a:r>
                <a:endPara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Rettangolo 152">
                <a:extLst>
                  <a:ext uri="{FF2B5EF4-FFF2-40B4-BE49-F238E27FC236}">
                    <a16:creationId xmlns:a16="http://schemas.microsoft.com/office/drawing/2014/main" id="{BB4BB995-3A54-4938-9E8F-CEF1A1465F0B}"/>
                  </a:ext>
                </a:extLst>
              </p:cNvPr>
              <p:cNvSpPr/>
              <p:nvPr/>
            </p:nvSpPr>
            <p:spPr>
              <a:xfrm>
                <a:off x="11474014" y="3110021"/>
                <a:ext cx="58841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0" dirty="0">
                    <a:solidFill>
                      <a:prstClr val="black"/>
                    </a:solidFill>
                    <a:latin typeface="Calibri" panose="020F0502020204030204"/>
                  </a:rPr>
                  <a:t>H</a:t>
                </a:r>
                <a:endPara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4" name="Immagine 13" descr="Immagine che contiene palla da biliardo, interni, smalto&#10;&#10;Descrizione generata automaticamente">
              <a:extLst>
                <a:ext uri="{FF2B5EF4-FFF2-40B4-BE49-F238E27FC236}">
                  <a16:creationId xmlns:a16="http://schemas.microsoft.com/office/drawing/2014/main" id="{EE04ACCC-4E34-4049-8BCE-6525D89E5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4050" y="1574644"/>
              <a:ext cx="1137422" cy="1137422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3382CAB8-FC13-A6BC-CC94-DA6DF1403C6E}"/>
                </a:ext>
              </a:extLst>
            </p:cNvPr>
            <p:cNvSpPr txBox="1"/>
            <p:nvPr/>
          </p:nvSpPr>
          <p:spPr>
            <a:xfrm>
              <a:off x="63204" y="2440255"/>
              <a:ext cx="612879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00100" lvl="1" indent="-342900">
                <a:buClr>
                  <a:srgbClr val="0000CC"/>
                </a:buClr>
                <a:buSzPct val="70000"/>
                <a:buFont typeface="Wingdings" panose="05000000000000000000" pitchFamily="2" charset="2"/>
                <a:buChar char="q"/>
                <a:defRPr/>
              </a:pPr>
              <a:r>
                <a:rPr lang="en-US" sz="2000" b="1" kern="0" dirty="0" err="1">
                  <a:solidFill>
                    <a:srgbClr val="FF0000"/>
                  </a:solidFill>
                </a:rPr>
                <a:t>Microonde</a:t>
              </a:r>
              <a:r>
                <a:rPr lang="en-US" sz="2000" kern="0" dirty="0">
                  <a:solidFill>
                    <a:prstClr val="black"/>
                  </a:solidFill>
                </a:rPr>
                <a:t>: λ [10 cm – 1 mm] </a:t>
              </a:r>
            </a:p>
            <a:p>
              <a:pPr marL="1257300" lvl="2" indent="-342900">
                <a:buClr>
                  <a:srgbClr val="0000CC"/>
                </a:buClr>
                <a:buSzPct val="70000"/>
                <a:buFont typeface="Wingdings" panose="05000000000000000000" pitchFamily="2" charset="2"/>
                <a:buChar char="q"/>
                <a:defRPr/>
              </a:pPr>
              <a:r>
                <a:rPr lang="en-US" sz="2000" kern="0" dirty="0" err="1">
                  <a:solidFill>
                    <a:prstClr val="black"/>
                  </a:solidFill>
                </a:rPr>
                <a:t>Inducono</a:t>
              </a:r>
              <a:r>
                <a:rPr lang="en-US" sz="2000" kern="0" dirty="0">
                  <a:solidFill>
                    <a:prstClr val="black"/>
                  </a:solidFill>
                </a:rPr>
                <a:t> </a:t>
              </a:r>
              <a:r>
                <a:rPr lang="en-US" sz="2000" kern="0" dirty="0" err="1">
                  <a:solidFill>
                    <a:prstClr val="black"/>
                  </a:solidFill>
                </a:rPr>
                <a:t>rotazioni</a:t>
              </a:r>
              <a:r>
                <a:rPr lang="en-US" sz="2000" kern="0" dirty="0">
                  <a:solidFill>
                    <a:prstClr val="black"/>
                  </a:solidFill>
                </a:rPr>
                <a:t> </a:t>
              </a:r>
              <a:r>
                <a:rPr lang="en-US" sz="2000" kern="0" dirty="0" err="1">
                  <a:solidFill>
                    <a:prstClr val="black"/>
                  </a:solidFill>
                </a:rPr>
                <a:t>nelle</a:t>
              </a:r>
              <a:r>
                <a:rPr lang="en-US" sz="2000" kern="0" dirty="0">
                  <a:solidFill>
                    <a:prstClr val="black"/>
                  </a:solidFill>
                </a:rPr>
                <a:t> </a:t>
              </a:r>
              <a:r>
                <a:rPr lang="en-US" sz="2000" kern="0" dirty="0" err="1">
                  <a:solidFill>
                    <a:prstClr val="black"/>
                  </a:solidFill>
                </a:rPr>
                <a:t>molecole</a:t>
              </a:r>
              <a:endParaRPr lang="en-US" sz="20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72202074-08DD-475C-33E3-F021813A9ECF}"/>
              </a:ext>
            </a:extLst>
          </p:cNvPr>
          <p:cNvGrpSpPr/>
          <p:nvPr/>
        </p:nvGrpSpPr>
        <p:grpSpPr>
          <a:xfrm>
            <a:off x="43552" y="2799772"/>
            <a:ext cx="9583824" cy="1905023"/>
            <a:chOff x="8827" y="2799772"/>
            <a:chExt cx="9583824" cy="1905023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DAB7918E-C28D-4B98-A471-388569723BC1}"/>
                </a:ext>
              </a:extLst>
            </p:cNvPr>
            <p:cNvGrpSpPr/>
            <p:nvPr/>
          </p:nvGrpSpPr>
          <p:grpSpPr>
            <a:xfrm>
              <a:off x="5676766" y="2799772"/>
              <a:ext cx="2306082" cy="1905023"/>
              <a:chOff x="6273282" y="2326614"/>
              <a:chExt cx="2756464" cy="2277077"/>
            </a:xfrm>
          </p:grpSpPr>
          <p:sp>
            <p:nvSpPr>
              <p:cNvPr id="65" name="Ovale 64">
                <a:extLst>
                  <a:ext uri="{FF2B5EF4-FFF2-40B4-BE49-F238E27FC236}">
                    <a16:creationId xmlns:a16="http://schemas.microsoft.com/office/drawing/2014/main" id="{E830F4B6-0609-49FA-B6A3-84C757C69513}"/>
                  </a:ext>
                </a:extLst>
              </p:cNvPr>
              <p:cNvSpPr/>
              <p:nvPr/>
            </p:nvSpPr>
            <p:spPr>
              <a:xfrm rot="1658766">
                <a:off x="6473813" y="3092217"/>
                <a:ext cx="2262605" cy="1142939"/>
              </a:xfrm>
              <a:prstGeom prst="ellipse">
                <a:avLst/>
              </a:prstGeom>
              <a:solidFill>
                <a:srgbClr val="5B9BD5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66" name="Rettangolo 65">
                <a:extLst>
                  <a:ext uri="{FF2B5EF4-FFF2-40B4-BE49-F238E27FC236}">
                    <a16:creationId xmlns:a16="http://schemas.microsoft.com/office/drawing/2014/main" id="{842E4A1C-5362-4273-96E1-BC2656E77EAA}"/>
                  </a:ext>
                </a:extLst>
              </p:cNvPr>
              <p:cNvSpPr/>
              <p:nvPr/>
            </p:nvSpPr>
            <p:spPr>
              <a:xfrm>
                <a:off x="6571121" y="2374800"/>
                <a:ext cx="1330254" cy="523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0" dirty="0">
                    <a:solidFill>
                      <a:prstClr val="black"/>
                    </a:solidFill>
                    <a:latin typeface="Calibri" panose="020F0502020204030204"/>
                  </a:rPr>
                  <a:t>H</a:t>
                </a:r>
                <a:r>
                  <a:rPr lang="en-US" sz="2800" b="1" kern="0" baseline="-2500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  <a:r>
                  <a:rPr lang="en-US" sz="2800" b="1" kern="0" dirty="0">
                    <a:solidFill>
                      <a:prstClr val="black"/>
                    </a:solidFill>
                    <a:latin typeface="Calibri" panose="020F0502020204030204"/>
                  </a:rPr>
                  <a:t>O</a:t>
                </a:r>
                <a:endPara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Ovale 66">
                <a:extLst>
                  <a:ext uri="{FF2B5EF4-FFF2-40B4-BE49-F238E27FC236}">
                    <a16:creationId xmlns:a16="http://schemas.microsoft.com/office/drawing/2014/main" id="{F8696C2D-D36E-4512-AF44-862A6C9C462C}"/>
                  </a:ext>
                </a:extLst>
              </p:cNvPr>
              <p:cNvSpPr/>
              <p:nvPr/>
            </p:nvSpPr>
            <p:spPr>
              <a:xfrm>
                <a:off x="7296383" y="3291291"/>
                <a:ext cx="715143" cy="703613"/>
              </a:xfrm>
              <a:prstGeom prst="ellipse">
                <a:avLst/>
              </a:prstGeom>
              <a:gradFill flip="none" rotWithShape="1">
                <a:gsLst>
                  <a:gs pos="98000">
                    <a:srgbClr val="CBCBF8"/>
                  </a:gs>
                  <a:gs pos="5000">
                    <a:srgbClr val="0000CC"/>
                  </a:gs>
                  <a:gs pos="90000">
                    <a:srgbClr val="33CC3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68" name="Connettore diritto 67">
                <a:extLst>
                  <a:ext uri="{FF2B5EF4-FFF2-40B4-BE49-F238E27FC236}">
                    <a16:creationId xmlns:a16="http://schemas.microsoft.com/office/drawing/2014/main" id="{9F0318A4-BE4D-4CF6-A3A8-BD81CC533B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0610" y="3050552"/>
                <a:ext cx="1978795" cy="116085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Ovale 68">
                <a:extLst>
                  <a:ext uri="{FF2B5EF4-FFF2-40B4-BE49-F238E27FC236}">
                    <a16:creationId xmlns:a16="http://schemas.microsoft.com/office/drawing/2014/main" id="{D63D9CD1-9DFB-4A7F-9AAA-751635C73BA7}"/>
                  </a:ext>
                </a:extLst>
              </p:cNvPr>
              <p:cNvSpPr/>
              <p:nvPr/>
            </p:nvSpPr>
            <p:spPr>
              <a:xfrm>
                <a:off x="8409574" y="4020791"/>
                <a:ext cx="592452" cy="582900"/>
              </a:xfrm>
              <a:prstGeom prst="ellipse">
                <a:avLst/>
              </a:prstGeom>
              <a:gradFill flip="none" rotWithShape="1">
                <a:gsLst>
                  <a:gs pos="98000">
                    <a:srgbClr val="CBCBF8"/>
                  </a:gs>
                  <a:gs pos="5000">
                    <a:srgbClr val="FF0000"/>
                  </a:gs>
                  <a:gs pos="90000">
                    <a:srgbClr val="FFFF66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0" name="Ovale 69">
                <a:extLst>
                  <a:ext uri="{FF2B5EF4-FFF2-40B4-BE49-F238E27FC236}">
                    <a16:creationId xmlns:a16="http://schemas.microsoft.com/office/drawing/2014/main" id="{78F74FB5-0B7E-4842-9A30-545CA95C258B}"/>
                  </a:ext>
                </a:extLst>
              </p:cNvPr>
              <p:cNvSpPr/>
              <p:nvPr/>
            </p:nvSpPr>
            <p:spPr>
              <a:xfrm>
                <a:off x="6273282" y="2705767"/>
                <a:ext cx="592452" cy="582900"/>
              </a:xfrm>
              <a:prstGeom prst="ellipse">
                <a:avLst/>
              </a:prstGeom>
              <a:gradFill flip="none" rotWithShape="1">
                <a:gsLst>
                  <a:gs pos="98000">
                    <a:srgbClr val="CBCBF8"/>
                  </a:gs>
                  <a:gs pos="5000">
                    <a:srgbClr val="FF0000"/>
                  </a:gs>
                  <a:gs pos="90000">
                    <a:srgbClr val="FFFF66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cxnSp>
            <p:nvCxnSpPr>
              <p:cNvPr id="71" name="Connettore diritto 70">
                <a:extLst>
                  <a:ext uri="{FF2B5EF4-FFF2-40B4-BE49-F238E27FC236}">
                    <a16:creationId xmlns:a16="http://schemas.microsoft.com/office/drawing/2014/main" id="{A316D443-6A68-414D-9307-F7F905B631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1827" y="2326614"/>
                <a:ext cx="0" cy="192828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ttore diritto 72">
                <a:extLst>
                  <a:ext uri="{FF2B5EF4-FFF2-40B4-BE49-F238E27FC236}">
                    <a16:creationId xmlns:a16="http://schemas.microsoft.com/office/drawing/2014/main" id="{3631E885-4437-402F-B5D2-65112F43F2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71789" y="3280990"/>
                <a:ext cx="1713930" cy="764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Freccia bidirezionale orizzontale 83">
                <a:extLst>
                  <a:ext uri="{FF2B5EF4-FFF2-40B4-BE49-F238E27FC236}">
                    <a16:creationId xmlns:a16="http://schemas.microsoft.com/office/drawing/2014/main" id="{BEA6DBEC-D2E9-4C40-B8B3-11B8A87BE1D6}"/>
                  </a:ext>
                </a:extLst>
              </p:cNvPr>
              <p:cNvSpPr/>
              <p:nvPr/>
            </p:nvSpPr>
            <p:spPr>
              <a:xfrm rot="1817849">
                <a:off x="7867396" y="3796332"/>
                <a:ext cx="677434" cy="347254"/>
              </a:xfrm>
              <a:prstGeom prst="leftRightArrow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85" name="Freccia bidirezionale orizzontale 84">
                <a:extLst>
                  <a:ext uri="{FF2B5EF4-FFF2-40B4-BE49-F238E27FC236}">
                    <a16:creationId xmlns:a16="http://schemas.microsoft.com/office/drawing/2014/main" id="{D4203507-CD7B-42AD-8451-CE7DCB27096D}"/>
                  </a:ext>
                </a:extLst>
              </p:cNvPr>
              <p:cNvSpPr/>
              <p:nvPr/>
            </p:nvSpPr>
            <p:spPr>
              <a:xfrm rot="1817849">
                <a:off x="6808495" y="3163935"/>
                <a:ext cx="677434" cy="347254"/>
              </a:xfrm>
              <a:prstGeom prst="leftRightArrow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20" name="Rettangolo 119">
                <a:extLst>
                  <a:ext uri="{FF2B5EF4-FFF2-40B4-BE49-F238E27FC236}">
                    <a16:creationId xmlns:a16="http://schemas.microsoft.com/office/drawing/2014/main" id="{37C3AB77-6E0F-42AA-B317-25C2420E78EF}"/>
                  </a:ext>
                </a:extLst>
              </p:cNvPr>
              <p:cNvSpPr/>
              <p:nvPr/>
            </p:nvSpPr>
            <p:spPr>
              <a:xfrm>
                <a:off x="6311999" y="2707776"/>
                <a:ext cx="58841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0" dirty="0">
                    <a:solidFill>
                      <a:prstClr val="black"/>
                    </a:solidFill>
                    <a:latin typeface="Calibri" panose="020F0502020204030204"/>
                  </a:rPr>
                  <a:t>H</a:t>
                </a:r>
                <a:endPara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Rettangolo 149">
                <a:extLst>
                  <a:ext uri="{FF2B5EF4-FFF2-40B4-BE49-F238E27FC236}">
                    <a16:creationId xmlns:a16="http://schemas.microsoft.com/office/drawing/2014/main" id="{7E01F837-6F97-49B6-B17C-6A099E9A1653}"/>
                  </a:ext>
                </a:extLst>
              </p:cNvPr>
              <p:cNvSpPr/>
              <p:nvPr/>
            </p:nvSpPr>
            <p:spPr>
              <a:xfrm>
                <a:off x="8441328" y="4041306"/>
                <a:ext cx="58841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0" dirty="0">
                    <a:solidFill>
                      <a:prstClr val="black"/>
                    </a:solidFill>
                    <a:latin typeface="Calibri" panose="020F0502020204030204"/>
                  </a:rPr>
                  <a:t>H</a:t>
                </a:r>
                <a:endPara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Rettangolo 150">
                <a:extLst>
                  <a:ext uri="{FF2B5EF4-FFF2-40B4-BE49-F238E27FC236}">
                    <a16:creationId xmlns:a16="http://schemas.microsoft.com/office/drawing/2014/main" id="{5AE2685B-85C0-4939-8F60-3ED2FD69CA0E}"/>
                  </a:ext>
                </a:extLst>
              </p:cNvPr>
              <p:cNvSpPr/>
              <p:nvPr/>
            </p:nvSpPr>
            <p:spPr>
              <a:xfrm>
                <a:off x="7690576" y="2998204"/>
                <a:ext cx="42334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0" dirty="0">
                    <a:solidFill>
                      <a:prstClr val="black"/>
                    </a:solidFill>
                    <a:latin typeface="Calibri" panose="020F0502020204030204"/>
                  </a:rPr>
                  <a:t>O</a:t>
                </a:r>
                <a:endPara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" name="Immagine 11" descr="Immagine che contiene semaforo, grafica vettoriale&#10;&#10;Descrizione generata automaticamente">
              <a:extLst>
                <a:ext uri="{FF2B5EF4-FFF2-40B4-BE49-F238E27FC236}">
                  <a16:creationId xmlns:a16="http://schemas.microsoft.com/office/drawing/2014/main" id="{66B21157-FECF-4808-8E66-B71724977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2401" y="2955272"/>
              <a:ext cx="2000250" cy="1428750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68D11EE5-B69B-926B-6287-1E1448C3D200}"/>
                </a:ext>
              </a:extLst>
            </p:cNvPr>
            <p:cNvSpPr txBox="1"/>
            <p:nvPr/>
          </p:nvSpPr>
          <p:spPr>
            <a:xfrm>
              <a:off x="8827" y="3586522"/>
              <a:ext cx="677697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00100" lvl="1" indent="-342900">
                <a:buClr>
                  <a:srgbClr val="0000CC"/>
                </a:buClr>
                <a:buSzPct val="70000"/>
                <a:buFont typeface="Wingdings" panose="05000000000000000000" pitchFamily="2" charset="2"/>
                <a:buChar char="q"/>
                <a:defRPr/>
              </a:pPr>
              <a:r>
                <a:rPr lang="en-US" sz="2000" b="1" kern="0" dirty="0" err="1">
                  <a:solidFill>
                    <a:srgbClr val="FF0000"/>
                  </a:solidFill>
                </a:rPr>
                <a:t>Infrarossi</a:t>
              </a:r>
              <a:r>
                <a:rPr lang="en-US" sz="2000" kern="0" dirty="0">
                  <a:solidFill>
                    <a:prstClr val="black"/>
                  </a:solidFill>
                </a:rPr>
                <a:t>: λ [1 mm – 0.1 </a:t>
              </a:r>
              <a:r>
                <a:rPr lang="en-US" sz="2000" kern="0" dirty="0" err="1">
                  <a:solidFill>
                    <a:prstClr val="black"/>
                  </a:solidFill>
                </a:rPr>
                <a:t>μm</a:t>
              </a:r>
              <a:r>
                <a:rPr lang="en-US" sz="2000" kern="0" dirty="0">
                  <a:solidFill>
                    <a:prstClr val="black"/>
                  </a:solidFill>
                </a:rPr>
                <a:t>]: </a:t>
              </a:r>
            </a:p>
            <a:p>
              <a:pPr marL="1257300" lvl="2" indent="-342900">
                <a:buClr>
                  <a:srgbClr val="0000CC"/>
                </a:buClr>
                <a:buSzPct val="70000"/>
                <a:buFont typeface="Wingdings" panose="05000000000000000000" pitchFamily="2" charset="2"/>
                <a:buChar char="q"/>
                <a:defRPr/>
              </a:pPr>
              <a:r>
                <a:rPr lang="en-US" sz="2000" kern="0" dirty="0" err="1">
                  <a:solidFill>
                    <a:prstClr val="black"/>
                  </a:solidFill>
                </a:rPr>
                <a:t>Amplificazione</a:t>
              </a:r>
              <a:r>
                <a:rPr lang="en-US" sz="2000" kern="0" dirty="0">
                  <a:solidFill>
                    <a:prstClr val="black"/>
                  </a:solidFill>
                </a:rPr>
                <a:t> </a:t>
              </a:r>
              <a:r>
                <a:rPr lang="en-US" sz="2000" kern="0" dirty="0" err="1">
                  <a:solidFill>
                    <a:prstClr val="black"/>
                  </a:solidFill>
                </a:rPr>
                <a:t>vibrazioni</a:t>
              </a:r>
              <a:r>
                <a:rPr lang="en-US" sz="2000" kern="0" dirty="0">
                  <a:solidFill>
                    <a:prstClr val="black"/>
                  </a:solidFill>
                </a:rPr>
                <a:t> </a:t>
              </a:r>
              <a:r>
                <a:rPr lang="en-US" sz="2000" kern="0" dirty="0" err="1">
                  <a:solidFill>
                    <a:prstClr val="black"/>
                  </a:solidFill>
                </a:rPr>
                <a:t>della</a:t>
              </a:r>
              <a:r>
                <a:rPr lang="en-US" sz="2000" kern="0" dirty="0">
                  <a:solidFill>
                    <a:prstClr val="black"/>
                  </a:solidFill>
                </a:rPr>
                <a:t> </a:t>
              </a:r>
              <a:r>
                <a:rPr lang="en-US" sz="2000" kern="0" dirty="0" err="1">
                  <a:solidFill>
                    <a:prstClr val="black"/>
                  </a:solidFill>
                </a:rPr>
                <a:t>molecola</a:t>
              </a:r>
              <a:endParaRPr lang="en-US" sz="20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5" name="Gruppo 254">
            <a:extLst>
              <a:ext uri="{FF2B5EF4-FFF2-40B4-BE49-F238E27FC236}">
                <a16:creationId xmlns:a16="http://schemas.microsoft.com/office/drawing/2014/main" id="{0C1A229B-FFF9-B577-B7F0-83608D2E8D54}"/>
              </a:ext>
            </a:extLst>
          </p:cNvPr>
          <p:cNvGrpSpPr/>
          <p:nvPr/>
        </p:nvGrpSpPr>
        <p:grpSpPr>
          <a:xfrm>
            <a:off x="109323" y="3642239"/>
            <a:ext cx="11863218" cy="1991427"/>
            <a:chOff x="109493" y="3723200"/>
            <a:chExt cx="11863218" cy="1991427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F78F28F0-D23E-4DBF-4734-BE59CFD1F968}"/>
                </a:ext>
              </a:extLst>
            </p:cNvPr>
            <p:cNvGrpSpPr/>
            <p:nvPr/>
          </p:nvGrpSpPr>
          <p:grpSpPr>
            <a:xfrm>
              <a:off x="9256798" y="3723200"/>
              <a:ext cx="2715913" cy="1991427"/>
              <a:chOff x="9808274" y="3821468"/>
              <a:chExt cx="2382000" cy="1746587"/>
            </a:xfrm>
          </p:grpSpPr>
          <p:sp>
            <p:nvSpPr>
              <p:cNvPr id="27" name="Ovale 26">
                <a:extLst>
                  <a:ext uri="{FF2B5EF4-FFF2-40B4-BE49-F238E27FC236}">
                    <a16:creationId xmlns:a16="http://schemas.microsoft.com/office/drawing/2014/main" id="{50FF68F6-3820-1AE2-B13B-8C7427826E99}"/>
                  </a:ext>
                </a:extLst>
              </p:cNvPr>
              <p:cNvSpPr/>
              <p:nvPr/>
            </p:nvSpPr>
            <p:spPr>
              <a:xfrm>
                <a:off x="10735400" y="4719976"/>
                <a:ext cx="408279" cy="390982"/>
              </a:xfrm>
              <a:prstGeom prst="ellipse">
                <a:avLst/>
              </a:prstGeom>
              <a:solidFill>
                <a:srgbClr val="00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Ovale 27">
                <a:extLst>
                  <a:ext uri="{FF2B5EF4-FFF2-40B4-BE49-F238E27FC236}">
                    <a16:creationId xmlns:a16="http://schemas.microsoft.com/office/drawing/2014/main" id="{D9938E8D-7E7D-6087-8D65-8330EF72421F}"/>
                  </a:ext>
                </a:extLst>
              </p:cNvPr>
              <p:cNvSpPr/>
              <p:nvPr/>
            </p:nvSpPr>
            <p:spPr>
              <a:xfrm>
                <a:off x="10535624" y="4537621"/>
                <a:ext cx="806157" cy="77200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" name="Ovale 28">
                <a:extLst>
                  <a:ext uri="{FF2B5EF4-FFF2-40B4-BE49-F238E27FC236}">
                    <a16:creationId xmlns:a16="http://schemas.microsoft.com/office/drawing/2014/main" id="{E3469355-FB67-CD4F-FF3F-B0D0E52278A0}"/>
                  </a:ext>
                </a:extLst>
              </p:cNvPr>
              <p:cNvSpPr/>
              <p:nvPr/>
            </p:nvSpPr>
            <p:spPr>
              <a:xfrm>
                <a:off x="10252093" y="4236070"/>
                <a:ext cx="1372396" cy="131425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Ovale 30">
                <a:extLst>
                  <a:ext uri="{FF2B5EF4-FFF2-40B4-BE49-F238E27FC236}">
                    <a16:creationId xmlns:a16="http://schemas.microsoft.com/office/drawing/2014/main" id="{B596A668-99C1-A5C5-0073-F5D00E926044}"/>
                  </a:ext>
                </a:extLst>
              </p:cNvPr>
              <p:cNvSpPr/>
              <p:nvPr/>
            </p:nvSpPr>
            <p:spPr>
              <a:xfrm>
                <a:off x="10723966" y="4200686"/>
                <a:ext cx="93307" cy="89354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Ovale 31">
                <a:extLst>
                  <a:ext uri="{FF2B5EF4-FFF2-40B4-BE49-F238E27FC236}">
                    <a16:creationId xmlns:a16="http://schemas.microsoft.com/office/drawing/2014/main" id="{FCFC021A-8DFE-9E7B-B5EF-6072C9D40A71}"/>
                  </a:ext>
                </a:extLst>
              </p:cNvPr>
              <p:cNvSpPr/>
              <p:nvPr/>
            </p:nvSpPr>
            <p:spPr>
              <a:xfrm>
                <a:off x="10890536" y="4495546"/>
                <a:ext cx="93307" cy="89354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Ovale 32">
                <a:extLst>
                  <a:ext uri="{FF2B5EF4-FFF2-40B4-BE49-F238E27FC236}">
                    <a16:creationId xmlns:a16="http://schemas.microsoft.com/office/drawing/2014/main" id="{2FAE7B4A-36C9-731E-CB25-1FD7BF079ABE}"/>
                  </a:ext>
                </a:extLst>
              </p:cNvPr>
              <p:cNvSpPr/>
              <p:nvPr/>
            </p:nvSpPr>
            <p:spPr>
              <a:xfrm>
                <a:off x="10894076" y="5258338"/>
                <a:ext cx="93307" cy="89354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Ovale 33">
                <a:extLst>
                  <a:ext uri="{FF2B5EF4-FFF2-40B4-BE49-F238E27FC236}">
                    <a16:creationId xmlns:a16="http://schemas.microsoft.com/office/drawing/2014/main" id="{2EB551DD-F28C-C951-4E8E-83F4B1248C0C}"/>
                  </a:ext>
                </a:extLst>
              </p:cNvPr>
              <p:cNvSpPr/>
              <p:nvPr/>
            </p:nvSpPr>
            <p:spPr>
              <a:xfrm>
                <a:off x="11566254" y="4733522"/>
                <a:ext cx="93307" cy="89354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5" name="Ovale 34">
                <a:extLst>
                  <a:ext uri="{FF2B5EF4-FFF2-40B4-BE49-F238E27FC236}">
                    <a16:creationId xmlns:a16="http://schemas.microsoft.com/office/drawing/2014/main" id="{7FB818D3-87D7-59CB-14CD-8D1962AB45B1}"/>
                  </a:ext>
                </a:extLst>
              </p:cNvPr>
              <p:cNvSpPr/>
              <p:nvPr/>
            </p:nvSpPr>
            <p:spPr>
              <a:xfrm>
                <a:off x="10714390" y="5478701"/>
                <a:ext cx="93307" cy="89354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6" name="Ovale 35">
                <a:extLst>
                  <a:ext uri="{FF2B5EF4-FFF2-40B4-BE49-F238E27FC236}">
                    <a16:creationId xmlns:a16="http://schemas.microsoft.com/office/drawing/2014/main" id="{ED8C14FF-23D2-B92D-6716-788C53D2FC72}"/>
                  </a:ext>
                </a:extLst>
              </p:cNvPr>
              <p:cNvSpPr/>
              <p:nvPr/>
            </p:nvSpPr>
            <p:spPr>
              <a:xfrm>
                <a:off x="11078165" y="5475311"/>
                <a:ext cx="93307" cy="89354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Ovale 36">
                <a:extLst>
                  <a:ext uri="{FF2B5EF4-FFF2-40B4-BE49-F238E27FC236}">
                    <a16:creationId xmlns:a16="http://schemas.microsoft.com/office/drawing/2014/main" id="{179C6A7B-1DC3-D850-9EDC-53DB0EA68DB8}"/>
                  </a:ext>
                </a:extLst>
              </p:cNvPr>
              <p:cNvSpPr/>
              <p:nvPr/>
            </p:nvSpPr>
            <p:spPr>
              <a:xfrm>
                <a:off x="10234630" y="5037434"/>
                <a:ext cx="93307" cy="89354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Ovale 37">
                <a:extLst>
                  <a:ext uri="{FF2B5EF4-FFF2-40B4-BE49-F238E27FC236}">
                    <a16:creationId xmlns:a16="http://schemas.microsoft.com/office/drawing/2014/main" id="{F3503675-14DC-4613-803E-FDF372740072}"/>
                  </a:ext>
                </a:extLst>
              </p:cNvPr>
              <p:cNvSpPr/>
              <p:nvPr/>
            </p:nvSpPr>
            <p:spPr>
              <a:xfrm>
                <a:off x="11551487" y="5045674"/>
                <a:ext cx="93307" cy="89354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Ovale 38">
                <a:extLst>
                  <a:ext uri="{FF2B5EF4-FFF2-40B4-BE49-F238E27FC236}">
                    <a16:creationId xmlns:a16="http://schemas.microsoft.com/office/drawing/2014/main" id="{C5199D8D-B00F-2912-FA09-331F332F4612}"/>
                  </a:ext>
                </a:extLst>
              </p:cNvPr>
              <p:cNvSpPr/>
              <p:nvPr/>
            </p:nvSpPr>
            <p:spPr>
              <a:xfrm>
                <a:off x="9808274" y="4799970"/>
                <a:ext cx="266672" cy="25537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Ovale 39">
                <a:extLst>
                  <a:ext uri="{FF2B5EF4-FFF2-40B4-BE49-F238E27FC236}">
                    <a16:creationId xmlns:a16="http://schemas.microsoft.com/office/drawing/2014/main" id="{6E9FD70C-C770-BFCF-5544-0D93704F4129}"/>
                  </a:ext>
                </a:extLst>
              </p:cNvPr>
              <p:cNvSpPr/>
              <p:nvPr/>
            </p:nvSpPr>
            <p:spPr>
              <a:xfrm>
                <a:off x="10809893" y="3835090"/>
                <a:ext cx="266672" cy="25537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1" name="Ovale 40">
                <a:extLst>
                  <a:ext uri="{FF2B5EF4-FFF2-40B4-BE49-F238E27FC236}">
                    <a16:creationId xmlns:a16="http://schemas.microsoft.com/office/drawing/2014/main" id="{C9C39E31-E2F0-3D2B-EB5D-9CF6177A2332}"/>
                  </a:ext>
                </a:extLst>
              </p:cNvPr>
              <p:cNvSpPr/>
              <p:nvPr/>
            </p:nvSpPr>
            <p:spPr>
              <a:xfrm>
                <a:off x="11079765" y="4204351"/>
                <a:ext cx="93307" cy="89354"/>
              </a:xfrm>
              <a:prstGeom prst="ellipse">
                <a:avLst/>
              </a:prstGeom>
              <a:solidFill>
                <a:srgbClr val="0099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2" name="Ovale 41">
                <a:extLst>
                  <a:ext uri="{FF2B5EF4-FFF2-40B4-BE49-F238E27FC236}">
                    <a16:creationId xmlns:a16="http://schemas.microsoft.com/office/drawing/2014/main" id="{B4D261AC-35F1-2DC3-8AA7-55B1C1766853}"/>
                  </a:ext>
                </a:extLst>
              </p:cNvPr>
              <p:cNvSpPr/>
              <p:nvPr/>
            </p:nvSpPr>
            <p:spPr>
              <a:xfrm>
                <a:off x="10214087" y="4735956"/>
                <a:ext cx="93307" cy="89354"/>
              </a:xfrm>
              <a:prstGeom prst="ellipse">
                <a:avLst/>
              </a:prstGeom>
              <a:solidFill>
                <a:srgbClr val="0099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Rettangolo 42">
                <a:extLst>
                  <a:ext uri="{FF2B5EF4-FFF2-40B4-BE49-F238E27FC236}">
                    <a16:creationId xmlns:a16="http://schemas.microsoft.com/office/drawing/2014/main" id="{97E26593-FF92-355E-7AFF-67BFF9B0D078}"/>
                  </a:ext>
                </a:extLst>
              </p:cNvPr>
              <p:cNvSpPr/>
              <p:nvPr/>
            </p:nvSpPr>
            <p:spPr>
              <a:xfrm>
                <a:off x="10824758" y="3821468"/>
                <a:ext cx="275851" cy="2738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kern="0" dirty="0">
                    <a:solidFill>
                      <a:prstClr val="black"/>
                    </a:solidFill>
                  </a:rPr>
                  <a:t>H</a:t>
                </a:r>
                <a:endParaRPr lang="it-IT" sz="1400" b="1" dirty="0"/>
              </a:p>
            </p:txBody>
          </p:sp>
          <p:sp>
            <p:nvSpPr>
              <p:cNvPr id="47" name="Rettangolo 46">
                <a:extLst>
                  <a:ext uri="{FF2B5EF4-FFF2-40B4-BE49-F238E27FC236}">
                    <a16:creationId xmlns:a16="http://schemas.microsoft.com/office/drawing/2014/main" id="{7861BE11-E89E-A278-B9F5-393E2A5136AC}"/>
                  </a:ext>
                </a:extLst>
              </p:cNvPr>
              <p:cNvSpPr/>
              <p:nvPr/>
            </p:nvSpPr>
            <p:spPr>
              <a:xfrm>
                <a:off x="10810613" y="4790897"/>
                <a:ext cx="284787" cy="2738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kern="0" dirty="0">
                    <a:solidFill>
                      <a:prstClr val="black"/>
                    </a:solidFill>
                  </a:rPr>
                  <a:t>O</a:t>
                </a:r>
                <a:endParaRPr lang="it-IT" sz="1400" b="1" dirty="0"/>
              </a:p>
            </p:txBody>
          </p:sp>
          <p:sp>
            <p:nvSpPr>
              <p:cNvPr id="48" name="Rettangolo 47">
                <a:extLst>
                  <a:ext uri="{FF2B5EF4-FFF2-40B4-BE49-F238E27FC236}">
                    <a16:creationId xmlns:a16="http://schemas.microsoft.com/office/drawing/2014/main" id="{B8E94944-67BF-1094-7FE7-60FB9D776289}"/>
                  </a:ext>
                </a:extLst>
              </p:cNvPr>
              <p:cNvSpPr/>
              <p:nvPr/>
            </p:nvSpPr>
            <p:spPr>
              <a:xfrm>
                <a:off x="9811956" y="4794369"/>
                <a:ext cx="277341" cy="2738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kern="0" dirty="0">
                    <a:solidFill>
                      <a:prstClr val="black"/>
                    </a:solidFill>
                  </a:rPr>
                  <a:t>H</a:t>
                </a:r>
                <a:endParaRPr lang="it-IT" sz="1400" b="1" dirty="0"/>
              </a:p>
            </p:txBody>
          </p:sp>
          <p:sp>
            <p:nvSpPr>
              <p:cNvPr id="50" name="Freccia circolare a sinistra 49">
                <a:extLst>
                  <a:ext uri="{FF2B5EF4-FFF2-40B4-BE49-F238E27FC236}">
                    <a16:creationId xmlns:a16="http://schemas.microsoft.com/office/drawing/2014/main" id="{4D07525D-19F4-E7C8-9E58-81B73AAE786F}"/>
                  </a:ext>
                </a:extLst>
              </p:cNvPr>
              <p:cNvSpPr/>
              <p:nvPr/>
            </p:nvSpPr>
            <p:spPr>
              <a:xfrm rot="20858063">
                <a:off x="11757038" y="4688234"/>
                <a:ext cx="433236" cy="435823"/>
              </a:xfrm>
              <a:prstGeom prst="curvedLeftArrow">
                <a:avLst>
                  <a:gd name="adj1" fmla="val 25442"/>
                  <a:gd name="adj2" fmla="val 86285"/>
                  <a:gd name="adj3" fmla="val 46820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B79160FA-1AE4-240F-4A54-3F9D33CA66DE}"/>
                </a:ext>
              </a:extLst>
            </p:cNvPr>
            <p:cNvSpPr txBox="1"/>
            <p:nvPr/>
          </p:nvSpPr>
          <p:spPr>
            <a:xfrm>
              <a:off x="109493" y="4526971"/>
              <a:ext cx="679433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00100" lvl="1" indent="-342900">
                <a:buClr>
                  <a:srgbClr val="0000CC"/>
                </a:buClr>
                <a:buSzPct val="70000"/>
                <a:buFont typeface="Wingdings" panose="05000000000000000000" pitchFamily="2" charset="2"/>
                <a:buChar char="q"/>
                <a:defRPr/>
              </a:pPr>
              <a:r>
                <a:rPr lang="en-US" sz="2000" b="1" kern="0" dirty="0" err="1">
                  <a:solidFill>
                    <a:srgbClr val="FF0000"/>
                  </a:solidFill>
                </a:rPr>
                <a:t>Visibile</a:t>
              </a:r>
              <a:r>
                <a:rPr lang="en-US" sz="2000" kern="0" dirty="0">
                  <a:solidFill>
                    <a:prstClr val="black"/>
                  </a:solidFill>
                </a:rPr>
                <a:t> e </a:t>
              </a:r>
              <a:r>
                <a:rPr lang="en-US" sz="2000" b="1" kern="0" dirty="0" err="1">
                  <a:solidFill>
                    <a:srgbClr val="FF0000"/>
                  </a:solidFill>
                </a:rPr>
                <a:t>Ultravioletto</a:t>
              </a:r>
              <a:r>
                <a:rPr lang="en-US" sz="2000" kern="0" dirty="0">
                  <a:solidFill>
                    <a:prstClr val="black"/>
                  </a:solidFill>
                </a:rPr>
                <a:t>: λ [~ 0.1 </a:t>
              </a:r>
              <a:r>
                <a:rPr lang="en-US" sz="2000" kern="0" dirty="0" err="1">
                  <a:solidFill>
                    <a:prstClr val="black"/>
                  </a:solidFill>
                </a:rPr>
                <a:t>μm</a:t>
              </a:r>
              <a:r>
                <a:rPr lang="en-US" sz="2000" kern="0" dirty="0">
                  <a:solidFill>
                    <a:prstClr val="black"/>
                  </a:solidFill>
                </a:rPr>
                <a:t> – 10 nm]</a:t>
              </a:r>
            </a:p>
            <a:p>
              <a:pPr marL="1257300" lvl="2" indent="-342900">
                <a:buClr>
                  <a:srgbClr val="0000CC"/>
                </a:buClr>
                <a:buSzPct val="70000"/>
                <a:buFont typeface="Wingdings" panose="05000000000000000000" pitchFamily="2" charset="2"/>
                <a:buChar char="q"/>
                <a:defRPr/>
              </a:pPr>
              <a:r>
                <a:rPr lang="en-US" sz="2000" kern="0" dirty="0" err="1">
                  <a:solidFill>
                    <a:prstClr val="black"/>
                  </a:solidFill>
                </a:rPr>
                <a:t>Eccitano</a:t>
              </a:r>
              <a:r>
                <a:rPr lang="en-US" sz="2000" kern="0" dirty="0">
                  <a:solidFill>
                    <a:prstClr val="black"/>
                  </a:solidFill>
                </a:rPr>
                <a:t> </a:t>
              </a:r>
              <a:r>
                <a:rPr lang="en-US" sz="2000" kern="0" dirty="0" err="1">
                  <a:solidFill>
                    <a:prstClr val="black"/>
                  </a:solidFill>
                </a:rPr>
                <a:t>elettroni</a:t>
              </a:r>
              <a:r>
                <a:rPr lang="en-US" sz="2000" kern="0" dirty="0">
                  <a:solidFill>
                    <a:prstClr val="black"/>
                  </a:solidFill>
                </a:rPr>
                <a:t> di </a:t>
              </a:r>
              <a:r>
                <a:rPr lang="en-US" sz="2000" kern="0" dirty="0" err="1">
                  <a:solidFill>
                    <a:prstClr val="black"/>
                  </a:solidFill>
                </a:rPr>
                <a:t>valenza</a:t>
              </a:r>
              <a:endParaRPr lang="en-US" sz="20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6" name="Gruppo 255">
            <a:extLst>
              <a:ext uri="{FF2B5EF4-FFF2-40B4-BE49-F238E27FC236}">
                <a16:creationId xmlns:a16="http://schemas.microsoft.com/office/drawing/2014/main" id="{9A5A52B3-234A-AA43-1BA8-7F52D8099795}"/>
              </a:ext>
            </a:extLst>
          </p:cNvPr>
          <p:cNvGrpSpPr/>
          <p:nvPr/>
        </p:nvGrpSpPr>
        <p:grpSpPr>
          <a:xfrm>
            <a:off x="77391" y="4637560"/>
            <a:ext cx="12094572" cy="2108916"/>
            <a:chOff x="179894" y="4692095"/>
            <a:chExt cx="12094572" cy="2108916"/>
          </a:xfrm>
        </p:grpSpPr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CA32C2FB-2CC0-894C-0CAA-16CA8CD2058C}"/>
                </a:ext>
              </a:extLst>
            </p:cNvPr>
            <p:cNvSpPr txBox="1"/>
            <p:nvPr/>
          </p:nvSpPr>
          <p:spPr>
            <a:xfrm>
              <a:off x="179894" y="5462923"/>
              <a:ext cx="679433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00100" lvl="1" indent="-342900">
                <a:buClr>
                  <a:srgbClr val="0000CC"/>
                </a:buClr>
                <a:buSzPct val="70000"/>
                <a:buFont typeface="Wingdings" panose="05000000000000000000" pitchFamily="2" charset="2"/>
                <a:buChar char="q"/>
                <a:defRPr/>
              </a:pPr>
              <a:r>
                <a:rPr lang="en-US" sz="2000" b="1" kern="0" dirty="0">
                  <a:solidFill>
                    <a:srgbClr val="FF0000"/>
                  </a:solidFill>
                </a:rPr>
                <a:t>Raggi X</a:t>
              </a:r>
              <a:r>
                <a:rPr lang="en-US" sz="2000" kern="0" dirty="0">
                  <a:solidFill>
                    <a:prstClr val="black"/>
                  </a:solidFill>
                </a:rPr>
                <a:t> e </a:t>
              </a:r>
              <a:r>
                <a:rPr lang="en-US" sz="2000" b="1" kern="0" dirty="0">
                  <a:solidFill>
                    <a:srgbClr val="FF0000"/>
                  </a:solidFill>
                </a:rPr>
                <a:t>γ</a:t>
              </a:r>
              <a:r>
                <a:rPr lang="en-US" sz="2000" kern="0" dirty="0">
                  <a:solidFill>
                    <a:prstClr val="black"/>
                  </a:solidFill>
                </a:rPr>
                <a:t> : λ [ 10 nm – &lt;1 pm]</a:t>
              </a:r>
            </a:p>
            <a:p>
              <a:pPr marL="1257300" lvl="2" indent="-342900">
                <a:buClr>
                  <a:srgbClr val="0000CC"/>
                </a:buClr>
                <a:buSzPct val="70000"/>
                <a:buFont typeface="Wingdings" panose="05000000000000000000" pitchFamily="2" charset="2"/>
                <a:buChar char="q"/>
                <a:defRPr/>
              </a:pPr>
              <a:r>
                <a:rPr lang="en-US" sz="2000" kern="0" dirty="0" err="1">
                  <a:solidFill>
                    <a:prstClr val="black"/>
                  </a:solidFill>
                </a:rPr>
                <a:t>Strappano</a:t>
              </a:r>
              <a:r>
                <a:rPr lang="en-US" sz="2000" kern="0" dirty="0">
                  <a:solidFill>
                    <a:prstClr val="black"/>
                  </a:solidFill>
                </a:rPr>
                <a:t> </a:t>
              </a:r>
              <a:r>
                <a:rPr lang="en-US" sz="2000" kern="0" dirty="0" err="1">
                  <a:solidFill>
                    <a:prstClr val="black"/>
                  </a:solidFill>
                </a:rPr>
                <a:t>gli</a:t>
              </a:r>
              <a:r>
                <a:rPr lang="en-US" sz="2000" kern="0" dirty="0">
                  <a:solidFill>
                    <a:prstClr val="black"/>
                  </a:solidFill>
                </a:rPr>
                <a:t> </a:t>
              </a:r>
              <a:r>
                <a:rPr lang="en-US" sz="2000" kern="0" dirty="0" err="1">
                  <a:solidFill>
                    <a:prstClr val="black"/>
                  </a:solidFill>
                </a:rPr>
                <a:t>elettroni</a:t>
              </a:r>
              <a:r>
                <a:rPr lang="en-US" sz="2000" kern="0" dirty="0">
                  <a:solidFill>
                    <a:prstClr val="black"/>
                  </a:solidFill>
                </a:rPr>
                <a:t> </a:t>
              </a:r>
              <a:r>
                <a:rPr lang="en-US" sz="2000" kern="0" dirty="0" err="1">
                  <a:solidFill>
                    <a:prstClr val="black"/>
                  </a:solidFill>
                </a:rPr>
                <a:t>più</a:t>
              </a:r>
              <a:r>
                <a:rPr lang="en-US" sz="2000" kern="0" dirty="0">
                  <a:solidFill>
                    <a:prstClr val="black"/>
                  </a:solidFill>
                </a:rPr>
                <a:t> </a:t>
              </a:r>
              <a:r>
                <a:rPr lang="en-US" sz="2000" kern="0" dirty="0" err="1">
                  <a:solidFill>
                    <a:prstClr val="black"/>
                  </a:solidFill>
                </a:rPr>
                <a:t>vicini</a:t>
              </a:r>
              <a:r>
                <a:rPr lang="en-US" sz="2000" kern="0" dirty="0">
                  <a:solidFill>
                    <a:prstClr val="black"/>
                  </a:solidFill>
                </a:rPr>
                <a:t> al </a:t>
              </a:r>
              <a:r>
                <a:rPr lang="en-US" sz="2000" kern="0" dirty="0" err="1">
                  <a:solidFill>
                    <a:prstClr val="black"/>
                  </a:solidFill>
                </a:rPr>
                <a:t>nucleo</a:t>
              </a:r>
              <a:endParaRPr lang="en-US" sz="2000" kern="0" dirty="0">
                <a:solidFill>
                  <a:prstClr val="black"/>
                </a:solidFill>
              </a:endParaRPr>
            </a:p>
          </p:txBody>
        </p:sp>
        <p:sp>
          <p:nvSpPr>
            <p:cNvPr id="112" name="Rettangolo 111">
              <a:extLst>
                <a:ext uri="{FF2B5EF4-FFF2-40B4-BE49-F238E27FC236}">
                  <a16:creationId xmlns:a16="http://schemas.microsoft.com/office/drawing/2014/main" id="{903A252A-4052-7534-D5CC-05ACAE981826}"/>
                </a:ext>
              </a:extLst>
            </p:cNvPr>
            <p:cNvSpPr/>
            <p:nvPr/>
          </p:nvSpPr>
          <p:spPr>
            <a:xfrm>
              <a:off x="8602729" y="6339346"/>
              <a:ext cx="367173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Strappano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via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l’elettrone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3" name="Gruppo 112">
              <a:extLst>
                <a:ext uri="{FF2B5EF4-FFF2-40B4-BE49-F238E27FC236}">
                  <a16:creationId xmlns:a16="http://schemas.microsoft.com/office/drawing/2014/main" id="{55E7267D-DEE0-12F8-7411-E6F679483ACE}"/>
                </a:ext>
              </a:extLst>
            </p:cNvPr>
            <p:cNvGrpSpPr/>
            <p:nvPr/>
          </p:nvGrpSpPr>
          <p:grpSpPr>
            <a:xfrm>
              <a:off x="6008365" y="4692095"/>
              <a:ext cx="3348590" cy="1991427"/>
              <a:chOff x="6816655" y="4666611"/>
              <a:chExt cx="3348590" cy="1991427"/>
            </a:xfrm>
          </p:grpSpPr>
          <p:sp>
            <p:nvSpPr>
              <p:cNvPr id="114" name="Ovale 113">
                <a:extLst>
                  <a:ext uri="{FF2B5EF4-FFF2-40B4-BE49-F238E27FC236}">
                    <a16:creationId xmlns:a16="http://schemas.microsoft.com/office/drawing/2014/main" id="{6689533E-8EC0-08AA-8E1A-7983BFD890CF}"/>
                  </a:ext>
                </a:extLst>
              </p:cNvPr>
              <p:cNvSpPr/>
              <p:nvPr/>
            </p:nvSpPr>
            <p:spPr>
              <a:xfrm>
                <a:off x="7873747" y="5691074"/>
                <a:ext cx="465512" cy="445791"/>
              </a:xfrm>
              <a:prstGeom prst="ellipse">
                <a:avLst/>
              </a:prstGeom>
              <a:solidFill>
                <a:srgbClr val="00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5" name="Ovale 114">
                <a:extLst>
                  <a:ext uri="{FF2B5EF4-FFF2-40B4-BE49-F238E27FC236}">
                    <a16:creationId xmlns:a16="http://schemas.microsoft.com/office/drawing/2014/main" id="{CE978BF8-034E-10C2-FB86-DB20F364D536}"/>
                  </a:ext>
                </a:extLst>
              </p:cNvPr>
              <p:cNvSpPr/>
              <p:nvPr/>
            </p:nvSpPr>
            <p:spPr>
              <a:xfrm>
                <a:off x="7645966" y="5483156"/>
                <a:ext cx="919166" cy="880225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6" name="Ovale 115">
                <a:extLst>
                  <a:ext uri="{FF2B5EF4-FFF2-40B4-BE49-F238E27FC236}">
                    <a16:creationId xmlns:a16="http://schemas.microsoft.com/office/drawing/2014/main" id="{1963E1A3-9B5A-488F-F39B-BA70F40EC311}"/>
                  </a:ext>
                </a:extLst>
              </p:cNvPr>
              <p:cNvSpPr/>
              <p:nvPr/>
            </p:nvSpPr>
            <p:spPr>
              <a:xfrm>
                <a:off x="7322689" y="5139333"/>
                <a:ext cx="1564781" cy="149848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7" name="Ovale 116">
                <a:extLst>
                  <a:ext uri="{FF2B5EF4-FFF2-40B4-BE49-F238E27FC236}">
                    <a16:creationId xmlns:a16="http://schemas.microsoft.com/office/drawing/2014/main" id="{8193451C-A80D-5568-76A7-52C744D2062C}"/>
                  </a:ext>
                </a:extLst>
              </p:cNvPr>
              <p:cNvSpPr/>
              <p:nvPr/>
            </p:nvSpPr>
            <p:spPr>
              <a:xfrm>
                <a:off x="7860710" y="5098989"/>
                <a:ext cx="106387" cy="101880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8" name="Ovale 117">
                <a:extLst>
                  <a:ext uri="{FF2B5EF4-FFF2-40B4-BE49-F238E27FC236}">
                    <a16:creationId xmlns:a16="http://schemas.microsoft.com/office/drawing/2014/main" id="{C6EDBC6B-5400-78C6-638C-6C765271C954}"/>
                  </a:ext>
                </a:extLst>
              </p:cNvPr>
              <p:cNvSpPr/>
              <p:nvPr/>
            </p:nvSpPr>
            <p:spPr>
              <a:xfrm>
                <a:off x="8050630" y="5435183"/>
                <a:ext cx="106387" cy="101880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9" name="Ovale 118">
                <a:extLst>
                  <a:ext uri="{FF2B5EF4-FFF2-40B4-BE49-F238E27FC236}">
                    <a16:creationId xmlns:a16="http://schemas.microsoft.com/office/drawing/2014/main" id="{FB457E21-967D-9BCE-8A9D-62D97AA6AF0A}"/>
                  </a:ext>
                </a:extLst>
              </p:cNvPr>
              <p:cNvSpPr/>
              <p:nvPr/>
            </p:nvSpPr>
            <p:spPr>
              <a:xfrm>
                <a:off x="8054667" y="6304904"/>
                <a:ext cx="106387" cy="101880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1" name="Ovale 120">
                <a:extLst>
                  <a:ext uri="{FF2B5EF4-FFF2-40B4-BE49-F238E27FC236}">
                    <a16:creationId xmlns:a16="http://schemas.microsoft.com/office/drawing/2014/main" id="{7589EF51-6E85-CD10-E391-CDA604E839BF}"/>
                  </a:ext>
                </a:extLst>
              </p:cNvPr>
              <p:cNvSpPr/>
              <p:nvPr/>
            </p:nvSpPr>
            <p:spPr>
              <a:xfrm>
                <a:off x="10058858" y="6107966"/>
                <a:ext cx="106387" cy="101880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2" name="Ovale 121">
                <a:extLst>
                  <a:ext uri="{FF2B5EF4-FFF2-40B4-BE49-F238E27FC236}">
                    <a16:creationId xmlns:a16="http://schemas.microsoft.com/office/drawing/2014/main" id="{E68DC395-1A1D-C139-5C24-4B4E6D198E77}"/>
                  </a:ext>
                </a:extLst>
              </p:cNvPr>
              <p:cNvSpPr/>
              <p:nvPr/>
            </p:nvSpPr>
            <p:spPr>
              <a:xfrm>
                <a:off x="7849792" y="6556158"/>
                <a:ext cx="106387" cy="101880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3" name="Ovale 122">
                <a:extLst>
                  <a:ext uri="{FF2B5EF4-FFF2-40B4-BE49-F238E27FC236}">
                    <a16:creationId xmlns:a16="http://schemas.microsoft.com/office/drawing/2014/main" id="{CD18D890-B273-C897-60D6-F0A2317B4368}"/>
                  </a:ext>
                </a:extLst>
              </p:cNvPr>
              <p:cNvSpPr/>
              <p:nvPr/>
            </p:nvSpPr>
            <p:spPr>
              <a:xfrm>
                <a:off x="8264562" y="6552293"/>
                <a:ext cx="106387" cy="101880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4" name="Ovale 123">
                <a:extLst>
                  <a:ext uri="{FF2B5EF4-FFF2-40B4-BE49-F238E27FC236}">
                    <a16:creationId xmlns:a16="http://schemas.microsoft.com/office/drawing/2014/main" id="{0760FDD5-53E2-26E1-DD28-1DC32922706B}"/>
                  </a:ext>
                </a:extLst>
              </p:cNvPr>
              <p:cNvSpPr/>
              <p:nvPr/>
            </p:nvSpPr>
            <p:spPr>
              <a:xfrm>
                <a:off x="7302778" y="6053034"/>
                <a:ext cx="106387" cy="101880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5" name="Ovale 124">
                <a:extLst>
                  <a:ext uri="{FF2B5EF4-FFF2-40B4-BE49-F238E27FC236}">
                    <a16:creationId xmlns:a16="http://schemas.microsoft.com/office/drawing/2014/main" id="{40719B46-46C1-764D-5131-D113173CDF52}"/>
                  </a:ext>
                </a:extLst>
              </p:cNvPr>
              <p:cNvSpPr/>
              <p:nvPr/>
            </p:nvSpPr>
            <p:spPr>
              <a:xfrm>
                <a:off x="8804235" y="6062429"/>
                <a:ext cx="106387" cy="101880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6" name="Ovale 125">
                <a:extLst>
                  <a:ext uri="{FF2B5EF4-FFF2-40B4-BE49-F238E27FC236}">
                    <a16:creationId xmlns:a16="http://schemas.microsoft.com/office/drawing/2014/main" id="{FC0BC347-2635-9511-DC72-FA20DDAF1DCB}"/>
                  </a:ext>
                </a:extLst>
              </p:cNvPr>
              <p:cNvSpPr/>
              <p:nvPr/>
            </p:nvSpPr>
            <p:spPr>
              <a:xfrm>
                <a:off x="6816655" y="5782281"/>
                <a:ext cx="304055" cy="29117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7" name="Ovale 126">
                <a:extLst>
                  <a:ext uri="{FF2B5EF4-FFF2-40B4-BE49-F238E27FC236}">
                    <a16:creationId xmlns:a16="http://schemas.microsoft.com/office/drawing/2014/main" id="{C62475CD-C0D6-D491-9ED2-802ADBD6E694}"/>
                  </a:ext>
                </a:extLst>
              </p:cNvPr>
              <p:cNvSpPr/>
              <p:nvPr/>
            </p:nvSpPr>
            <p:spPr>
              <a:xfrm>
                <a:off x="7958683" y="4682143"/>
                <a:ext cx="304055" cy="29117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8" name="Ovale 127">
                <a:extLst>
                  <a:ext uri="{FF2B5EF4-FFF2-40B4-BE49-F238E27FC236}">
                    <a16:creationId xmlns:a16="http://schemas.microsoft.com/office/drawing/2014/main" id="{7107537D-0EE2-07A3-1307-709E048DBA79}"/>
                  </a:ext>
                </a:extLst>
              </p:cNvPr>
              <p:cNvSpPr/>
              <p:nvPr/>
            </p:nvSpPr>
            <p:spPr>
              <a:xfrm>
                <a:off x="8266386" y="5103167"/>
                <a:ext cx="106387" cy="101880"/>
              </a:xfrm>
              <a:prstGeom prst="ellipse">
                <a:avLst/>
              </a:prstGeom>
              <a:solidFill>
                <a:srgbClr val="0099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9" name="Ovale 128">
                <a:extLst>
                  <a:ext uri="{FF2B5EF4-FFF2-40B4-BE49-F238E27FC236}">
                    <a16:creationId xmlns:a16="http://schemas.microsoft.com/office/drawing/2014/main" id="{0B6DB743-BCCC-0724-CF8B-539D39FF57CD}"/>
                  </a:ext>
                </a:extLst>
              </p:cNvPr>
              <p:cNvSpPr/>
              <p:nvPr/>
            </p:nvSpPr>
            <p:spPr>
              <a:xfrm>
                <a:off x="7279356" y="5709294"/>
                <a:ext cx="106387" cy="101880"/>
              </a:xfrm>
              <a:prstGeom prst="ellipse">
                <a:avLst/>
              </a:prstGeom>
              <a:solidFill>
                <a:srgbClr val="0099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0" name="Rettangolo 129">
                <a:extLst>
                  <a:ext uri="{FF2B5EF4-FFF2-40B4-BE49-F238E27FC236}">
                    <a16:creationId xmlns:a16="http://schemas.microsoft.com/office/drawing/2014/main" id="{659D1766-75D1-8A7B-45C2-B6F0E33CF329}"/>
                  </a:ext>
                </a:extLst>
              </p:cNvPr>
              <p:cNvSpPr/>
              <p:nvPr/>
            </p:nvSpPr>
            <p:spPr>
              <a:xfrm>
                <a:off x="7975632" y="4666611"/>
                <a:ext cx="314520" cy="3122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kern="0" dirty="0">
                    <a:solidFill>
                      <a:prstClr val="black"/>
                    </a:solidFill>
                  </a:rPr>
                  <a:t>H</a:t>
                </a:r>
                <a:endParaRPr lang="it-IT" sz="1400" b="1" dirty="0"/>
              </a:p>
            </p:txBody>
          </p:sp>
          <p:sp>
            <p:nvSpPr>
              <p:cNvPr id="131" name="Rettangolo 130">
                <a:extLst>
                  <a:ext uri="{FF2B5EF4-FFF2-40B4-BE49-F238E27FC236}">
                    <a16:creationId xmlns:a16="http://schemas.microsoft.com/office/drawing/2014/main" id="{99745C66-5DAB-C5D7-B36C-B767A3DAD8EE}"/>
                  </a:ext>
                </a:extLst>
              </p:cNvPr>
              <p:cNvSpPr/>
              <p:nvPr/>
            </p:nvSpPr>
            <p:spPr>
              <a:xfrm>
                <a:off x="7959504" y="5771936"/>
                <a:ext cx="324709" cy="3122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kern="0" dirty="0">
                    <a:solidFill>
                      <a:prstClr val="black"/>
                    </a:solidFill>
                  </a:rPr>
                  <a:t>O</a:t>
                </a:r>
                <a:endParaRPr lang="it-IT" sz="1400" b="1" dirty="0"/>
              </a:p>
            </p:txBody>
          </p:sp>
          <p:sp>
            <p:nvSpPr>
              <p:cNvPr id="132" name="Rettangolo 131">
                <a:extLst>
                  <a:ext uri="{FF2B5EF4-FFF2-40B4-BE49-F238E27FC236}">
                    <a16:creationId xmlns:a16="http://schemas.microsoft.com/office/drawing/2014/main" id="{9723F134-AC1B-9D8D-AB2A-AE0A3D5883B8}"/>
                  </a:ext>
                </a:extLst>
              </p:cNvPr>
              <p:cNvSpPr/>
              <p:nvPr/>
            </p:nvSpPr>
            <p:spPr>
              <a:xfrm>
                <a:off x="6820853" y="5775895"/>
                <a:ext cx="316219" cy="3122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kern="0" dirty="0">
                    <a:solidFill>
                      <a:prstClr val="black"/>
                    </a:solidFill>
                  </a:rPr>
                  <a:t>H</a:t>
                </a:r>
                <a:endParaRPr lang="it-IT" sz="1400" b="1" dirty="0"/>
              </a:p>
            </p:txBody>
          </p:sp>
          <p:sp>
            <p:nvSpPr>
              <p:cNvPr id="133" name="Freccia in su 132">
                <a:extLst>
                  <a:ext uri="{FF2B5EF4-FFF2-40B4-BE49-F238E27FC236}">
                    <a16:creationId xmlns:a16="http://schemas.microsoft.com/office/drawing/2014/main" id="{6CE059BA-B265-67A1-AD02-8150269E5D77}"/>
                  </a:ext>
                </a:extLst>
              </p:cNvPr>
              <p:cNvSpPr/>
              <p:nvPr/>
            </p:nvSpPr>
            <p:spPr>
              <a:xfrm rot="6422159">
                <a:off x="9350231" y="5520582"/>
                <a:ext cx="202830" cy="897997"/>
              </a:xfrm>
              <a:prstGeom prst="upArrow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372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erchio vuoto 116">
            <a:extLst>
              <a:ext uri="{FF2B5EF4-FFF2-40B4-BE49-F238E27FC236}">
                <a16:creationId xmlns:a16="http://schemas.microsoft.com/office/drawing/2014/main" id="{978415BB-8870-B4C9-140D-BFD7F31E7A55}"/>
              </a:ext>
            </a:extLst>
          </p:cNvPr>
          <p:cNvSpPr/>
          <p:nvPr/>
        </p:nvSpPr>
        <p:spPr>
          <a:xfrm>
            <a:off x="3430667" y="1094740"/>
            <a:ext cx="4506685" cy="4506685"/>
          </a:xfrm>
          <a:prstGeom prst="donut">
            <a:avLst>
              <a:gd name="adj" fmla="val 39468"/>
            </a:avLst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47482" y="6465190"/>
            <a:ext cx="733772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5590950" y="6465190"/>
            <a:ext cx="2452160" cy="304341"/>
          </a:xfrm>
        </p:spPr>
        <p:txBody>
          <a:bodyPr/>
          <a:lstStyle/>
          <a:p>
            <a:r>
              <a:rPr lang="en-US"/>
              <a:t>r. spighi: ADROTERAPIA</a:t>
            </a:r>
            <a:endParaRPr lang="it-IT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67D9BEC-7B6A-4488-8FDA-432E4F7BFEA8}"/>
              </a:ext>
            </a:extLst>
          </p:cNvPr>
          <p:cNvSpPr txBox="1"/>
          <p:nvPr/>
        </p:nvSpPr>
        <p:spPr>
          <a:xfrm>
            <a:off x="2005105" y="160712"/>
            <a:ext cx="7719391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i="1" dirty="0">
                <a:solidFill>
                  <a:srgbClr val="FF3300"/>
                </a:solidFill>
                <a:latin typeface="Calibri" panose="020F0502020204030204"/>
              </a:rPr>
              <a:t>ADROTERAPIA: particelle cariche nel nostro corpo  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B9FACD62-0128-61A2-7BD9-81740C64BF14}"/>
              </a:ext>
            </a:extLst>
          </p:cNvPr>
          <p:cNvGrpSpPr/>
          <p:nvPr/>
        </p:nvGrpSpPr>
        <p:grpSpPr>
          <a:xfrm>
            <a:off x="2884319" y="984092"/>
            <a:ext cx="5413261" cy="4604915"/>
            <a:chOff x="2296274" y="3366209"/>
            <a:chExt cx="3518767" cy="3257495"/>
          </a:xfrm>
        </p:grpSpPr>
        <p:grpSp>
          <p:nvGrpSpPr>
            <p:cNvPr id="5" name="Group 45">
              <a:extLst>
                <a:ext uri="{FF2B5EF4-FFF2-40B4-BE49-F238E27FC236}">
                  <a16:creationId xmlns:a16="http://schemas.microsoft.com/office/drawing/2014/main" id="{F4669AF2-C4D8-7463-2E76-C4D4D90F2C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96274" y="3366209"/>
              <a:ext cx="3518767" cy="3257495"/>
              <a:chOff x="158" y="1253"/>
              <a:chExt cx="2722" cy="2694"/>
            </a:xfrm>
          </p:grpSpPr>
          <p:sp>
            <p:nvSpPr>
              <p:cNvPr id="36" name="Oval 46">
                <a:extLst>
                  <a:ext uri="{FF2B5EF4-FFF2-40B4-BE49-F238E27FC236}">
                    <a16:creationId xmlns:a16="http://schemas.microsoft.com/office/drawing/2014/main" id="{78843B2A-9720-CEFB-3599-EE21F9CDF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" y="2387"/>
                <a:ext cx="2694" cy="425"/>
              </a:xfrm>
              <a:prstGeom prst="ellipse">
                <a:avLst/>
              </a:prstGeom>
              <a:solidFill>
                <a:srgbClr val="B2B2B2">
                  <a:alpha val="40000"/>
                </a:srgbClr>
              </a:solidFill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Oval 47">
                <a:extLst>
                  <a:ext uri="{FF2B5EF4-FFF2-40B4-BE49-F238E27FC236}">
                    <a16:creationId xmlns:a16="http://schemas.microsoft.com/office/drawing/2014/main" id="{E0E86E5B-BCDE-8ABF-180A-A3D6FA921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87" y="2387"/>
                <a:ext cx="2694" cy="425"/>
              </a:xfrm>
              <a:prstGeom prst="ellipse">
                <a:avLst/>
              </a:prstGeom>
              <a:solidFill>
                <a:srgbClr val="B2B2B2">
                  <a:alpha val="40000"/>
                </a:srgbClr>
              </a:solidFill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Oval 48">
                <a:extLst>
                  <a:ext uri="{FF2B5EF4-FFF2-40B4-BE49-F238E27FC236}">
                    <a16:creationId xmlns:a16="http://schemas.microsoft.com/office/drawing/2014/main" id="{E50B3778-4EA3-DF63-63DD-2B27AB3BA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682222">
                <a:off x="186" y="2387"/>
                <a:ext cx="2694" cy="425"/>
              </a:xfrm>
              <a:prstGeom prst="ellipse">
                <a:avLst/>
              </a:prstGeom>
              <a:solidFill>
                <a:srgbClr val="B2B2B2">
                  <a:alpha val="40000"/>
                </a:srgbClr>
              </a:solidFill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Oval 49">
                <a:extLst>
                  <a:ext uri="{FF2B5EF4-FFF2-40B4-BE49-F238E27FC236}">
                    <a16:creationId xmlns:a16="http://schemas.microsoft.com/office/drawing/2014/main" id="{B1C2732B-84F8-9D2C-6BAE-99E13C9D8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82222" flipH="1">
                <a:off x="158" y="2387"/>
                <a:ext cx="2694" cy="425"/>
              </a:xfrm>
              <a:prstGeom prst="ellipse">
                <a:avLst/>
              </a:prstGeom>
              <a:solidFill>
                <a:srgbClr val="B2B2B2">
                  <a:alpha val="40000"/>
                </a:srgbClr>
              </a:solidFill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" name="Oval 69">
              <a:extLst>
                <a:ext uri="{FF2B5EF4-FFF2-40B4-BE49-F238E27FC236}">
                  <a16:creationId xmlns:a16="http://schemas.microsoft.com/office/drawing/2014/main" id="{F3391BCA-3A0F-7919-6251-15391AA81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2927" y="4269919"/>
              <a:ext cx="46051" cy="43075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</p:grpSp>
      <p:sp>
        <p:nvSpPr>
          <p:cNvPr id="47" name="Oval 69">
            <a:extLst>
              <a:ext uri="{FF2B5EF4-FFF2-40B4-BE49-F238E27FC236}">
                <a16:creationId xmlns:a16="http://schemas.microsoft.com/office/drawing/2014/main" id="{751521FA-6E1B-5662-992E-58087209F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069" y="2034617"/>
            <a:ext cx="70844" cy="60893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>
              <a:solidFill>
                <a:schemeClr val="bg1"/>
              </a:solidFill>
            </a:endParaRPr>
          </a:p>
        </p:txBody>
      </p:sp>
      <p:sp>
        <p:nvSpPr>
          <p:cNvPr id="48" name="Oval 69">
            <a:extLst>
              <a:ext uri="{FF2B5EF4-FFF2-40B4-BE49-F238E27FC236}">
                <a16:creationId xmlns:a16="http://schemas.microsoft.com/office/drawing/2014/main" id="{009B0CD4-9364-DCA3-65B5-EE23B3AFF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851" y="2406060"/>
            <a:ext cx="70844" cy="60893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>
              <a:solidFill>
                <a:schemeClr val="bg1"/>
              </a:solidFill>
            </a:endParaRPr>
          </a:p>
        </p:txBody>
      </p:sp>
      <p:sp>
        <p:nvSpPr>
          <p:cNvPr id="49" name="Oval 69">
            <a:extLst>
              <a:ext uri="{FF2B5EF4-FFF2-40B4-BE49-F238E27FC236}">
                <a16:creationId xmlns:a16="http://schemas.microsoft.com/office/drawing/2014/main" id="{2B08F550-128C-5420-B4E8-22306DA98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078" y="3241806"/>
            <a:ext cx="70844" cy="60893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>
              <a:solidFill>
                <a:schemeClr val="bg1"/>
              </a:solidFill>
            </a:endParaRPr>
          </a:p>
        </p:txBody>
      </p:sp>
      <p:sp>
        <p:nvSpPr>
          <p:cNvPr id="71" name="Oval 69">
            <a:extLst>
              <a:ext uri="{FF2B5EF4-FFF2-40B4-BE49-F238E27FC236}">
                <a16:creationId xmlns:a16="http://schemas.microsoft.com/office/drawing/2014/main" id="{5EA29384-44B6-F8E3-57B1-4CC667C2B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3992" y="4490265"/>
            <a:ext cx="70844" cy="60893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>
              <a:solidFill>
                <a:schemeClr val="bg1"/>
              </a:solidFill>
            </a:endParaRPr>
          </a:p>
        </p:txBody>
      </p:sp>
      <p:sp>
        <p:nvSpPr>
          <p:cNvPr id="72" name="Oval 69">
            <a:extLst>
              <a:ext uri="{FF2B5EF4-FFF2-40B4-BE49-F238E27FC236}">
                <a16:creationId xmlns:a16="http://schemas.microsoft.com/office/drawing/2014/main" id="{F0FEDFCB-67B6-AF06-5FC7-F57931744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5894" y="4841068"/>
            <a:ext cx="70844" cy="60893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>
              <a:solidFill>
                <a:schemeClr val="bg1"/>
              </a:solidFill>
            </a:endParaRPr>
          </a:p>
        </p:txBody>
      </p:sp>
      <p:sp>
        <p:nvSpPr>
          <p:cNvPr id="73" name="Oval 69">
            <a:extLst>
              <a:ext uri="{FF2B5EF4-FFF2-40B4-BE49-F238E27FC236}">
                <a16:creationId xmlns:a16="http://schemas.microsoft.com/office/drawing/2014/main" id="{64EF2B85-1AB0-D5AF-342A-4C4C20B72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3064" y="4737890"/>
            <a:ext cx="70844" cy="60893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>
              <a:solidFill>
                <a:schemeClr val="bg1"/>
              </a:solidFill>
            </a:endParaRPr>
          </a:p>
        </p:txBody>
      </p:sp>
      <p:sp>
        <p:nvSpPr>
          <p:cNvPr id="74" name="Oval 69">
            <a:extLst>
              <a:ext uri="{FF2B5EF4-FFF2-40B4-BE49-F238E27FC236}">
                <a16:creationId xmlns:a16="http://schemas.microsoft.com/office/drawing/2014/main" id="{89E06BB0-5D2D-66BF-6701-A8ADDA8E8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8505" y="3468791"/>
            <a:ext cx="70844" cy="60893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>
              <a:solidFill>
                <a:schemeClr val="bg1"/>
              </a:solidFill>
            </a:endParaRPr>
          </a:p>
        </p:txBody>
      </p:sp>
      <p:grpSp>
        <p:nvGrpSpPr>
          <p:cNvPr id="6" name="Group 50">
            <a:extLst>
              <a:ext uri="{FF2B5EF4-FFF2-40B4-BE49-F238E27FC236}">
                <a16:creationId xmlns:a16="http://schemas.microsoft.com/office/drawing/2014/main" id="{8E4FC704-2628-1E6C-23C3-1BB5757B71AE}"/>
              </a:ext>
            </a:extLst>
          </p:cNvPr>
          <p:cNvGrpSpPr>
            <a:grpSpLocks/>
          </p:cNvGrpSpPr>
          <p:nvPr/>
        </p:nvGrpSpPr>
        <p:grpSpPr bwMode="auto">
          <a:xfrm>
            <a:off x="5563107" y="3206752"/>
            <a:ext cx="217882" cy="191893"/>
            <a:chOff x="4326" y="1621"/>
            <a:chExt cx="510" cy="482"/>
          </a:xfrm>
        </p:grpSpPr>
        <p:sp>
          <p:nvSpPr>
            <p:cNvPr id="19" name="Oval 51">
              <a:extLst>
                <a:ext uri="{FF2B5EF4-FFF2-40B4-BE49-F238E27FC236}">
                  <a16:creationId xmlns:a16="http://schemas.microsoft.com/office/drawing/2014/main" id="{9B980EA0-97C4-C301-30F1-6F9123F85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6" y="1763"/>
              <a:ext cx="198" cy="198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21" name="Oval 52">
              <a:extLst>
                <a:ext uri="{FF2B5EF4-FFF2-40B4-BE49-F238E27FC236}">
                  <a16:creationId xmlns:a16="http://schemas.microsoft.com/office/drawing/2014/main" id="{48A2FD3A-0505-28E8-9ED6-5293AAA1D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4" y="1621"/>
              <a:ext cx="198" cy="198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22" name="Oval 53">
              <a:extLst>
                <a:ext uri="{FF2B5EF4-FFF2-40B4-BE49-F238E27FC236}">
                  <a16:creationId xmlns:a16="http://schemas.microsoft.com/office/drawing/2014/main" id="{979AB43C-273E-B29E-C1A9-43538C9F4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3" y="1877"/>
              <a:ext cx="198" cy="198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23" name="Oval 54">
              <a:extLst>
                <a:ext uri="{FF2B5EF4-FFF2-40B4-BE49-F238E27FC236}">
                  <a16:creationId xmlns:a16="http://schemas.microsoft.com/office/drawing/2014/main" id="{4EEAC47C-4839-46A5-7F41-EE521A51C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1" y="1877"/>
              <a:ext cx="198" cy="198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25" name="Oval 55">
              <a:extLst>
                <a:ext uri="{FF2B5EF4-FFF2-40B4-BE49-F238E27FC236}">
                  <a16:creationId xmlns:a16="http://schemas.microsoft.com/office/drawing/2014/main" id="{84C8B72A-3FCB-3E2A-E736-BC3570E6B9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" y="1679"/>
              <a:ext cx="198" cy="198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26" name="Oval 56">
              <a:extLst>
                <a:ext uri="{FF2B5EF4-FFF2-40B4-BE49-F238E27FC236}">
                  <a16:creationId xmlns:a16="http://schemas.microsoft.com/office/drawing/2014/main" id="{322EE0FA-4C97-38D2-B21E-13E62A971C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848"/>
              <a:ext cx="198" cy="19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27" name="Oval 57">
              <a:extLst>
                <a:ext uri="{FF2B5EF4-FFF2-40B4-BE49-F238E27FC236}">
                  <a16:creationId xmlns:a16="http://schemas.microsoft.com/office/drawing/2014/main" id="{204798A6-32A1-42A3-EAC1-C1CB70058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4" y="1706"/>
              <a:ext cx="198" cy="198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28" name="Oval 58">
              <a:extLst>
                <a:ext uri="{FF2B5EF4-FFF2-40B4-BE49-F238E27FC236}">
                  <a16:creationId xmlns:a16="http://schemas.microsoft.com/office/drawing/2014/main" id="{2D9F95CE-4A6F-73BD-D24C-0290D713E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8" y="1707"/>
              <a:ext cx="198" cy="198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29" name="Oval 59">
              <a:extLst>
                <a:ext uri="{FF2B5EF4-FFF2-40B4-BE49-F238E27FC236}">
                  <a16:creationId xmlns:a16="http://schemas.microsoft.com/office/drawing/2014/main" id="{0FEFA5AF-24AC-D9ED-AE06-FEFE6703D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" y="1763"/>
              <a:ext cx="198" cy="198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30" name="Oval 60">
              <a:extLst>
                <a:ext uri="{FF2B5EF4-FFF2-40B4-BE49-F238E27FC236}">
                  <a16:creationId xmlns:a16="http://schemas.microsoft.com/office/drawing/2014/main" id="{1F5F3AB3-E6B2-B978-E616-2568714E7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8" y="1791"/>
              <a:ext cx="198" cy="198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32" name="Oval 61">
              <a:extLst>
                <a:ext uri="{FF2B5EF4-FFF2-40B4-BE49-F238E27FC236}">
                  <a16:creationId xmlns:a16="http://schemas.microsoft.com/office/drawing/2014/main" id="{08D855D3-B2E7-02F2-4515-EAD7600708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3" y="1792"/>
              <a:ext cx="198" cy="198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35" name="Oval 62">
              <a:extLst>
                <a:ext uri="{FF2B5EF4-FFF2-40B4-BE49-F238E27FC236}">
                  <a16:creationId xmlns:a16="http://schemas.microsoft.com/office/drawing/2014/main" id="{22CB0317-E0D8-4373-B2C9-80A86D036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905"/>
              <a:ext cx="198" cy="198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</p:grpSp>
      <p:sp>
        <p:nvSpPr>
          <p:cNvPr id="4" name="Ovale 3">
            <a:extLst>
              <a:ext uri="{FF2B5EF4-FFF2-40B4-BE49-F238E27FC236}">
                <a16:creationId xmlns:a16="http://schemas.microsoft.com/office/drawing/2014/main" id="{5E9722E0-7E20-ED68-3C2D-0FCDFBF7A1DD}"/>
              </a:ext>
            </a:extLst>
          </p:cNvPr>
          <p:cNvSpPr/>
          <p:nvPr/>
        </p:nvSpPr>
        <p:spPr>
          <a:xfrm rot="265488">
            <a:off x="1033193" y="787462"/>
            <a:ext cx="238125" cy="238125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A8DA69EC-E08C-6CA5-7C5F-9E914BBDA457}"/>
              </a:ext>
            </a:extLst>
          </p:cNvPr>
          <p:cNvGrpSpPr/>
          <p:nvPr/>
        </p:nvGrpSpPr>
        <p:grpSpPr>
          <a:xfrm>
            <a:off x="873633" y="1405239"/>
            <a:ext cx="629615" cy="608330"/>
            <a:chOff x="3538694" y="3755428"/>
            <a:chExt cx="629615" cy="608330"/>
          </a:xfrm>
        </p:grpSpPr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33F7CF0A-C245-E7D6-CF85-184662AE4C1B}"/>
                </a:ext>
              </a:extLst>
            </p:cNvPr>
            <p:cNvSpPr/>
            <p:nvPr/>
          </p:nvSpPr>
          <p:spPr>
            <a:xfrm rot="265488">
              <a:off x="3686469" y="4125633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AFC97FE7-A2D3-21C6-87A0-0FE850E9261E}"/>
                </a:ext>
              </a:extLst>
            </p:cNvPr>
            <p:cNvSpPr/>
            <p:nvPr/>
          </p:nvSpPr>
          <p:spPr>
            <a:xfrm rot="265488">
              <a:off x="3538694" y="3999202"/>
              <a:ext cx="238125" cy="238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6295E5CA-6286-CFB2-748E-8EB4E20C640B}"/>
                </a:ext>
              </a:extLst>
            </p:cNvPr>
            <p:cNvSpPr/>
            <p:nvPr/>
          </p:nvSpPr>
          <p:spPr>
            <a:xfrm rot="265488">
              <a:off x="3793150" y="3797342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FAFDE7E5-404C-4C2F-6F56-9BED1A3640D9}"/>
                </a:ext>
              </a:extLst>
            </p:cNvPr>
            <p:cNvSpPr/>
            <p:nvPr/>
          </p:nvSpPr>
          <p:spPr>
            <a:xfrm rot="265488">
              <a:off x="3735914" y="3946374"/>
              <a:ext cx="238125" cy="238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C621DB28-3C32-85DF-608A-D602F4ED268E}"/>
                </a:ext>
              </a:extLst>
            </p:cNvPr>
            <p:cNvSpPr/>
            <p:nvPr/>
          </p:nvSpPr>
          <p:spPr>
            <a:xfrm rot="265488">
              <a:off x="3549168" y="3863836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DA33AAB7-8653-A24B-A117-505CCB691210}"/>
                </a:ext>
              </a:extLst>
            </p:cNvPr>
            <p:cNvSpPr/>
            <p:nvPr/>
          </p:nvSpPr>
          <p:spPr>
            <a:xfrm rot="265488">
              <a:off x="3863095" y="4066380"/>
              <a:ext cx="238125" cy="238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A544B608-A93F-D792-B8CD-28BBB3BDB830}"/>
                </a:ext>
              </a:extLst>
            </p:cNvPr>
            <p:cNvSpPr/>
            <p:nvPr/>
          </p:nvSpPr>
          <p:spPr>
            <a:xfrm rot="265488">
              <a:off x="3930184" y="3923655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0BEEBE04-94A9-0C03-043E-F81F62F9EEAA}"/>
                </a:ext>
              </a:extLst>
            </p:cNvPr>
            <p:cNvSpPr/>
            <p:nvPr/>
          </p:nvSpPr>
          <p:spPr>
            <a:xfrm rot="265488">
              <a:off x="3642017" y="3755428"/>
              <a:ext cx="238125" cy="238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79" name="Connettore 2 78">
            <a:extLst>
              <a:ext uri="{FF2B5EF4-FFF2-40B4-BE49-F238E27FC236}">
                <a16:creationId xmlns:a16="http://schemas.microsoft.com/office/drawing/2014/main" id="{3860EE1D-5D4E-5626-F098-41A741C7B6B3}"/>
              </a:ext>
            </a:extLst>
          </p:cNvPr>
          <p:cNvCxnSpPr>
            <a:cxnSpLocks/>
          </p:cNvCxnSpPr>
          <p:nvPr/>
        </p:nvCxnSpPr>
        <p:spPr>
          <a:xfrm>
            <a:off x="1609062" y="1318240"/>
            <a:ext cx="119020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32">
            <a:extLst>
              <a:ext uri="{FF2B5EF4-FFF2-40B4-BE49-F238E27FC236}">
                <a16:creationId xmlns:a16="http://schemas.microsoft.com/office/drawing/2014/main" id="{F64D6107-A34E-100C-10B3-3E79AF27FA5E}"/>
              </a:ext>
            </a:extLst>
          </p:cNvPr>
          <p:cNvSpPr/>
          <p:nvPr/>
        </p:nvSpPr>
        <p:spPr>
          <a:xfrm>
            <a:off x="84915" y="1444080"/>
            <a:ext cx="619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Rectangle 33">
            <a:extLst>
              <a:ext uri="{FF2B5EF4-FFF2-40B4-BE49-F238E27FC236}">
                <a16:creationId xmlns:a16="http://schemas.microsoft.com/office/drawing/2014/main" id="{C9A74E42-9BCE-4C88-B872-B26EF3CE0E6E}"/>
              </a:ext>
            </a:extLst>
          </p:cNvPr>
          <p:cNvSpPr/>
          <p:nvPr/>
        </p:nvSpPr>
        <p:spPr>
          <a:xfrm>
            <a:off x="262989" y="617340"/>
            <a:ext cx="373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prstClr val="black"/>
                </a:solidFill>
                <a:latin typeface="Calibri" panose="020F0502020204030204"/>
              </a:rPr>
              <a:t>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33">
            <a:extLst>
              <a:ext uri="{FF2B5EF4-FFF2-40B4-BE49-F238E27FC236}">
                <a16:creationId xmlns:a16="http://schemas.microsoft.com/office/drawing/2014/main" id="{325D8E3C-4508-DFB6-076F-176F6B6BAF6C}"/>
              </a:ext>
            </a:extLst>
          </p:cNvPr>
          <p:cNvSpPr/>
          <p:nvPr/>
        </p:nvSpPr>
        <p:spPr>
          <a:xfrm>
            <a:off x="7403256" y="856575"/>
            <a:ext cx="4525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Interazione con la nube elettronica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Immagine 118" descr="Immagine che contiene testo, cielo notturno&#10;&#10;Descrizione generata automaticamente">
            <a:extLst>
              <a:ext uri="{FF2B5EF4-FFF2-40B4-BE49-F238E27FC236}">
                <a16:creationId xmlns:a16="http://schemas.microsoft.com/office/drawing/2014/main" id="{1E6B25B0-F1B7-BE0D-CBA4-9A8A0BB90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00" y="4555186"/>
            <a:ext cx="3928226" cy="2209627"/>
          </a:xfrm>
          <a:prstGeom prst="rect">
            <a:avLst/>
          </a:prstGeom>
        </p:spPr>
      </p:pic>
      <p:sp>
        <p:nvSpPr>
          <p:cNvPr id="122" name="Ovale 121">
            <a:extLst>
              <a:ext uri="{FF2B5EF4-FFF2-40B4-BE49-F238E27FC236}">
                <a16:creationId xmlns:a16="http://schemas.microsoft.com/office/drawing/2014/main" id="{FDC35C36-7241-ECA6-F44B-10B234B5619D}"/>
              </a:ext>
            </a:extLst>
          </p:cNvPr>
          <p:cNvSpPr/>
          <p:nvPr/>
        </p:nvSpPr>
        <p:spPr>
          <a:xfrm rot="265488">
            <a:off x="1034297" y="2446080"/>
            <a:ext cx="238125" cy="238125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3" name="Rectangle 33">
            <a:extLst>
              <a:ext uri="{FF2B5EF4-FFF2-40B4-BE49-F238E27FC236}">
                <a16:creationId xmlns:a16="http://schemas.microsoft.com/office/drawing/2014/main" id="{56F3C6E8-9349-309B-0B58-E6AF47EB288D}"/>
              </a:ext>
            </a:extLst>
          </p:cNvPr>
          <p:cNvSpPr/>
          <p:nvPr/>
        </p:nvSpPr>
        <p:spPr>
          <a:xfrm>
            <a:off x="110589" y="3044851"/>
            <a:ext cx="373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prstClr val="black"/>
                </a:solidFill>
                <a:latin typeface="Calibri" panose="020F0502020204030204"/>
              </a:rPr>
              <a:t>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Ovale 123">
            <a:extLst>
              <a:ext uri="{FF2B5EF4-FFF2-40B4-BE49-F238E27FC236}">
                <a16:creationId xmlns:a16="http://schemas.microsoft.com/office/drawing/2014/main" id="{1DE2B8D8-D82A-12D3-C85F-91C1FA04AF4A}"/>
              </a:ext>
            </a:extLst>
          </p:cNvPr>
          <p:cNvSpPr/>
          <p:nvPr/>
        </p:nvSpPr>
        <p:spPr>
          <a:xfrm rot="265488">
            <a:off x="1035118" y="3544169"/>
            <a:ext cx="238125" cy="238125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4D2C7623-AC79-3B9B-1A60-D0139D35968B}"/>
              </a:ext>
            </a:extLst>
          </p:cNvPr>
          <p:cNvGrpSpPr/>
          <p:nvPr/>
        </p:nvGrpSpPr>
        <p:grpSpPr>
          <a:xfrm rot="17840353">
            <a:off x="5253361" y="2228314"/>
            <a:ext cx="1630485" cy="390502"/>
            <a:chOff x="1069606" y="3429000"/>
            <a:chExt cx="7098360" cy="1638024"/>
          </a:xfrm>
        </p:grpSpPr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F8ED0943-204D-898C-71ED-1E12C77FEE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82" b="91954" l="1894" r="95202">
                          <a14:foregroundMark x1="38510" y1="7663" x2="38510" y2="7663"/>
                          <a14:foregroundMark x1="6944" y1="6897" x2="6944" y2="6897"/>
                          <a14:foregroundMark x1="6944" y1="6897" x2="6944" y2="6897"/>
                          <a14:foregroundMark x1="11616" y1="9195" x2="11616" y2="9195"/>
                          <a14:foregroundMark x1="13258" y1="19157" x2="13258" y2="19157"/>
                          <a14:foregroundMark x1="14773" y1="32567" x2="14773" y2="32567"/>
                          <a14:foregroundMark x1="2146" y1="39847" x2="2146" y2="39847"/>
                          <a14:foregroundMark x1="21338" y1="90038" x2="21338" y2="90038"/>
                          <a14:foregroundMark x1="72348" y1="3065" x2="72348" y2="3065"/>
                          <a14:foregroundMark x1="49874" y1="67816" x2="49874" y2="67816"/>
                          <a14:foregroundMark x1="50758" y1="70498" x2="50758" y2="70498"/>
                          <a14:foregroundMark x1="20707" y1="83908" x2="20707" y2="83908"/>
                          <a14:foregroundMark x1="18561" y1="64751" x2="18561" y2="64751"/>
                          <a14:foregroundMark x1="17803" y1="58238" x2="17803" y2="58238"/>
                          <a14:foregroundMark x1="53030" y1="87356" x2="53030" y2="87356"/>
                          <a14:foregroundMark x1="61742" y1="72414" x2="61742" y2="72414"/>
                          <a14:foregroundMark x1="81187" y1="66284" x2="81187" y2="66284"/>
                          <a14:foregroundMark x1="80177" y1="54789" x2="80177" y2="54789"/>
                          <a14:foregroundMark x1="30177" y1="73946" x2="30177" y2="73946"/>
                          <a14:foregroundMark x1="17298" y1="54406" x2="17298" y2="54406"/>
                          <a14:foregroundMark x1="48990" y1="57088" x2="48990" y2="57088"/>
                          <a14:foregroundMark x1="95328" y1="58238" x2="95328" y2="58238"/>
                          <a14:foregroundMark x1="84343" y1="91954" x2="84343" y2="91954"/>
                          <a14:backgroundMark x1="11364" y1="52874" x2="11364" y2="52874"/>
                          <a14:backgroundMark x1="11111" y1="52107" x2="11111" y2="52107"/>
                          <a14:backgroundMark x1="9470" y1="52107" x2="9470" y2="52107"/>
                          <a14:backgroundMark x1="7702" y1="52107" x2="7702" y2="52107"/>
                          <a14:backgroundMark x1="21843" y1="52874" x2="21843" y2="52874"/>
                          <a14:backgroundMark x1="22096" y1="52107" x2="22096" y2="52107"/>
                          <a14:backgroundMark x1="24621" y1="51724" x2="24621" y2="51724"/>
                          <a14:backgroundMark x1="25884" y1="52490" x2="25884" y2="52490"/>
                          <a14:backgroundMark x1="29798" y1="52490" x2="29798" y2="52490"/>
                          <a14:backgroundMark x1="19697" y1="52874" x2="19697" y2="52874"/>
                          <a14:backgroundMark x1="15278" y1="52107" x2="15278" y2="52107"/>
                          <a14:backgroundMark x1="11237" y1="52107" x2="11237" y2="52107"/>
                          <a14:backgroundMark x1="5808" y1="52874" x2="5808" y2="52874"/>
                          <a14:backgroundMark x1="2273" y1="52874" x2="2273" y2="52874"/>
                          <a14:backgroundMark x1="2146" y1="51724" x2="2146" y2="51724"/>
                          <a14:backgroundMark x1="39520" y1="90421" x2="39520" y2="90421"/>
                          <a14:backgroundMark x1="31566" y1="52874" x2="31566" y2="52874"/>
                          <a14:backgroundMark x1="19823" y1="52490" x2="19823" y2="52490"/>
                          <a14:backgroundMark x1="18056" y1="52490" x2="18056" y2="52490"/>
                          <a14:backgroundMark x1="14141" y1="52490" x2="14141" y2="52490"/>
                          <a14:backgroundMark x1="5051" y1="52874" x2="5051" y2="52874"/>
                          <a14:backgroundMark x1="6692" y1="53257" x2="6692" y2="53257"/>
                          <a14:backgroundMark x1="35227" y1="52874" x2="35227" y2="52874"/>
                          <a14:backgroundMark x1="33207" y1="53257" x2="33207" y2="53257"/>
                          <a14:backgroundMark x1="42929" y1="52874" x2="42929" y2="52874"/>
                          <a14:backgroundMark x1="44949" y1="52874" x2="44949" y2="52874"/>
                          <a14:backgroundMark x1="44949" y1="52874" x2="44949" y2="52874"/>
                          <a14:backgroundMark x1="44949" y1="51341" x2="44949" y2="51341"/>
                          <a14:backgroundMark x1="47096" y1="52490" x2="47096" y2="52490"/>
                          <a14:backgroundMark x1="50631" y1="53257" x2="50631" y2="53257"/>
                          <a14:backgroundMark x1="52020" y1="52490" x2="52020" y2="52490"/>
                          <a14:backgroundMark x1="49874" y1="52107" x2="49874" y2="52107"/>
                          <a14:backgroundMark x1="53157" y1="52490" x2="53157" y2="52490"/>
                          <a14:backgroundMark x1="54672" y1="52490" x2="54672" y2="52490"/>
                          <a14:backgroundMark x1="56187" y1="52490" x2="56187" y2="52490"/>
                          <a14:backgroundMark x1="59217" y1="52490" x2="59217" y2="52490"/>
                          <a14:backgroundMark x1="61869" y1="52490" x2="61869" y2="52490"/>
                          <a14:backgroundMark x1="38510" y1="53640" x2="38510" y2="53640"/>
                          <a14:backgroundMark x1="69949" y1="51724" x2="69949" y2="51724"/>
                          <a14:backgroundMark x1="69949" y1="52490" x2="69949" y2="52490"/>
                          <a14:backgroundMark x1="67677" y1="52107" x2="67677" y2="52107"/>
                          <a14:backgroundMark x1="65530" y1="52107" x2="65530" y2="52107"/>
                          <a14:backgroundMark x1="73737" y1="52490" x2="73737" y2="52490"/>
                          <a14:backgroundMark x1="77399" y1="52490" x2="77399" y2="52490"/>
                          <a14:backgroundMark x1="82828" y1="52490" x2="82828" y2="52490"/>
                          <a14:backgroundMark x1="84470" y1="44061" x2="84470" y2="44061"/>
                          <a14:backgroundMark x1="87374" y1="44061" x2="87374" y2="44061"/>
                          <a14:backgroundMark x1="85732" y1="49042" x2="85732" y2="49042"/>
                          <a14:backgroundMark x1="85227" y1="53257" x2="85227" y2="53257"/>
                          <a14:backgroundMark x1="87879" y1="52874" x2="87879" y2="52874"/>
                          <a14:backgroundMark x1="92045" y1="51724" x2="92045" y2="51724"/>
                          <a14:backgroundMark x1="39899" y1="70498" x2="39899" y2="70498"/>
                          <a14:backgroundMark x1="6566" y1="52107" x2="6566" y2="52107"/>
                          <a14:backgroundMark x1="7828" y1="52874" x2="7828" y2="52874"/>
                          <a14:backgroundMark x1="9091" y1="52874" x2="9091" y2="52874"/>
                          <a14:backgroundMark x1="33460" y1="52107" x2="33460" y2="52107"/>
                          <a14:backgroundMark x1="33207" y1="52874" x2="33207" y2="52874"/>
                          <a14:backgroundMark x1="8460" y1="53257" x2="8460" y2="53257"/>
                          <a14:backgroundMark x1="8460" y1="52874" x2="8460" y2="52874"/>
                          <a14:backgroundMark x1="8460" y1="52874" x2="8460" y2="52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208"/>
            <a:stretch/>
          </p:blipFill>
          <p:spPr>
            <a:xfrm>
              <a:off x="1069606" y="3429000"/>
              <a:ext cx="3966079" cy="1638024"/>
            </a:xfrm>
            <a:prstGeom prst="rect">
              <a:avLst/>
            </a:prstGeom>
          </p:spPr>
        </p:pic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DF74F658-0AF0-4A5B-2E45-F178DFAA63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82" b="91954" l="1894" r="95202">
                          <a14:foregroundMark x1="38510" y1="7663" x2="38510" y2="7663"/>
                          <a14:foregroundMark x1="6944" y1="6897" x2="6944" y2="6897"/>
                          <a14:foregroundMark x1="6944" y1="6897" x2="6944" y2="6897"/>
                          <a14:foregroundMark x1="11616" y1="9195" x2="11616" y2="9195"/>
                          <a14:foregroundMark x1="13258" y1="19157" x2="13258" y2="19157"/>
                          <a14:foregroundMark x1="14773" y1="32567" x2="14773" y2="32567"/>
                          <a14:foregroundMark x1="2146" y1="39847" x2="2146" y2="39847"/>
                          <a14:foregroundMark x1="21338" y1="90038" x2="21338" y2="90038"/>
                          <a14:foregroundMark x1="72348" y1="3065" x2="72348" y2="3065"/>
                          <a14:foregroundMark x1="49874" y1="67816" x2="49874" y2="67816"/>
                          <a14:foregroundMark x1="50758" y1="70498" x2="50758" y2="70498"/>
                          <a14:foregroundMark x1="20707" y1="83908" x2="20707" y2="83908"/>
                          <a14:foregroundMark x1="18561" y1="64751" x2="18561" y2="64751"/>
                          <a14:foregroundMark x1="17803" y1="58238" x2="17803" y2="58238"/>
                          <a14:foregroundMark x1="53030" y1="87356" x2="53030" y2="87356"/>
                          <a14:foregroundMark x1="61742" y1="72414" x2="61742" y2="72414"/>
                          <a14:foregroundMark x1="81187" y1="66284" x2="81187" y2="66284"/>
                          <a14:foregroundMark x1="80177" y1="54789" x2="80177" y2="54789"/>
                          <a14:foregroundMark x1="30177" y1="73946" x2="30177" y2="73946"/>
                          <a14:foregroundMark x1="17298" y1="54406" x2="17298" y2="54406"/>
                          <a14:foregroundMark x1="48990" y1="57088" x2="48990" y2="57088"/>
                          <a14:foregroundMark x1="95328" y1="58238" x2="95328" y2="58238"/>
                          <a14:foregroundMark x1="84343" y1="91954" x2="84343" y2="91954"/>
                          <a14:backgroundMark x1="11364" y1="52874" x2="11364" y2="52874"/>
                          <a14:backgroundMark x1="11111" y1="52107" x2="11111" y2="52107"/>
                          <a14:backgroundMark x1="9470" y1="52107" x2="9470" y2="52107"/>
                          <a14:backgroundMark x1="7702" y1="52107" x2="7702" y2="52107"/>
                          <a14:backgroundMark x1="21843" y1="52874" x2="21843" y2="52874"/>
                          <a14:backgroundMark x1="22096" y1="52107" x2="22096" y2="52107"/>
                          <a14:backgroundMark x1="24621" y1="51724" x2="24621" y2="51724"/>
                          <a14:backgroundMark x1="25884" y1="52490" x2="25884" y2="52490"/>
                          <a14:backgroundMark x1="29798" y1="52490" x2="29798" y2="52490"/>
                          <a14:backgroundMark x1="19697" y1="52874" x2="19697" y2="52874"/>
                          <a14:backgroundMark x1="15278" y1="52107" x2="15278" y2="52107"/>
                          <a14:backgroundMark x1="11237" y1="52107" x2="11237" y2="52107"/>
                          <a14:backgroundMark x1="5808" y1="52874" x2="5808" y2="52874"/>
                          <a14:backgroundMark x1="2273" y1="52874" x2="2273" y2="52874"/>
                          <a14:backgroundMark x1="2146" y1="51724" x2="2146" y2="51724"/>
                          <a14:backgroundMark x1="39520" y1="90421" x2="39520" y2="90421"/>
                          <a14:backgroundMark x1="31566" y1="52874" x2="31566" y2="52874"/>
                          <a14:backgroundMark x1="19823" y1="52490" x2="19823" y2="52490"/>
                          <a14:backgroundMark x1="18056" y1="52490" x2="18056" y2="52490"/>
                          <a14:backgroundMark x1="14141" y1="52490" x2="14141" y2="52490"/>
                          <a14:backgroundMark x1="5051" y1="52874" x2="5051" y2="52874"/>
                          <a14:backgroundMark x1="6692" y1="53257" x2="6692" y2="53257"/>
                          <a14:backgroundMark x1="35227" y1="52874" x2="35227" y2="52874"/>
                          <a14:backgroundMark x1="33207" y1="53257" x2="33207" y2="53257"/>
                          <a14:backgroundMark x1="42929" y1="52874" x2="42929" y2="52874"/>
                          <a14:backgroundMark x1="44949" y1="52874" x2="44949" y2="52874"/>
                          <a14:backgroundMark x1="44949" y1="52874" x2="44949" y2="52874"/>
                          <a14:backgroundMark x1="44949" y1="51341" x2="44949" y2="51341"/>
                          <a14:backgroundMark x1="47096" y1="52490" x2="47096" y2="52490"/>
                          <a14:backgroundMark x1="50631" y1="53257" x2="50631" y2="53257"/>
                          <a14:backgroundMark x1="52020" y1="52490" x2="52020" y2="52490"/>
                          <a14:backgroundMark x1="49874" y1="52107" x2="49874" y2="52107"/>
                          <a14:backgroundMark x1="53157" y1="52490" x2="53157" y2="52490"/>
                          <a14:backgroundMark x1="54672" y1="52490" x2="54672" y2="52490"/>
                          <a14:backgroundMark x1="56187" y1="52490" x2="56187" y2="52490"/>
                          <a14:backgroundMark x1="59217" y1="52490" x2="59217" y2="52490"/>
                          <a14:backgroundMark x1="61869" y1="52490" x2="61869" y2="52490"/>
                          <a14:backgroundMark x1="38510" y1="53640" x2="38510" y2="53640"/>
                          <a14:backgroundMark x1="69949" y1="51724" x2="69949" y2="51724"/>
                          <a14:backgroundMark x1="69949" y1="52490" x2="69949" y2="52490"/>
                          <a14:backgroundMark x1="67677" y1="52107" x2="67677" y2="52107"/>
                          <a14:backgroundMark x1="65530" y1="52107" x2="65530" y2="52107"/>
                          <a14:backgroundMark x1="73737" y1="52490" x2="73737" y2="52490"/>
                          <a14:backgroundMark x1="77399" y1="52490" x2="77399" y2="52490"/>
                          <a14:backgroundMark x1="82828" y1="52490" x2="82828" y2="52490"/>
                          <a14:backgroundMark x1="84470" y1="44061" x2="84470" y2="44061"/>
                          <a14:backgroundMark x1="87374" y1="44061" x2="87374" y2="44061"/>
                          <a14:backgroundMark x1="85732" y1="49042" x2="85732" y2="49042"/>
                          <a14:backgroundMark x1="85227" y1="53257" x2="85227" y2="53257"/>
                          <a14:backgroundMark x1="87879" y1="52874" x2="87879" y2="52874"/>
                          <a14:backgroundMark x1="92045" y1="51724" x2="92045" y2="51724"/>
                          <a14:backgroundMark x1="39899" y1="70498" x2="39899" y2="70498"/>
                          <a14:backgroundMark x1="6566" y1="52107" x2="6566" y2="52107"/>
                          <a14:backgroundMark x1="7828" y1="52874" x2="7828" y2="52874"/>
                          <a14:backgroundMark x1="9091" y1="52874" x2="9091" y2="52874"/>
                          <a14:backgroundMark x1="33460" y1="52107" x2="33460" y2="52107"/>
                          <a14:backgroundMark x1="33207" y1="52874" x2="33207" y2="52874"/>
                          <a14:backgroundMark x1="8460" y1="53257" x2="8460" y2="53257"/>
                          <a14:backgroundMark x1="8460" y1="52874" x2="8460" y2="52874"/>
                          <a14:backgroundMark x1="8460" y1="52874" x2="8460" y2="52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11" r="20208"/>
            <a:stretch/>
          </p:blipFill>
          <p:spPr>
            <a:xfrm>
              <a:off x="4953001" y="3429000"/>
              <a:ext cx="3214965" cy="1638024"/>
            </a:xfrm>
            <a:prstGeom prst="rect">
              <a:avLst/>
            </a:prstGeom>
          </p:spPr>
        </p:pic>
      </p:grpSp>
      <p:sp>
        <p:nvSpPr>
          <p:cNvPr id="50" name="Rectangle 33">
            <a:extLst>
              <a:ext uri="{FF2B5EF4-FFF2-40B4-BE49-F238E27FC236}">
                <a16:creationId xmlns:a16="http://schemas.microsoft.com/office/drawing/2014/main" id="{BD58E405-8A23-64F7-277F-3EA1225B0C03}"/>
              </a:ext>
            </a:extLst>
          </p:cNvPr>
          <p:cNvSpPr/>
          <p:nvPr/>
        </p:nvSpPr>
        <p:spPr>
          <a:xfrm>
            <a:off x="1196534" y="6244940"/>
            <a:ext cx="4668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Interazione con il nucleo dell’atomo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98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069 L 0.79115 0.0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4.07407E-6 L 0.22917 0.1402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70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2.59259E-6 L 0.05651 0.6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308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0.27917 7.40741E-7 C 0.40443 7.40741E-7 0.55886 0.09051 0.55886 0.16458 L 0.55886 0.32917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43" y="1645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-2.22222E-6 L 0.06237 -0.2189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-1094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118" grpId="0"/>
      <p:bldP spid="122" grpId="0" animBg="1"/>
      <p:bldP spid="124" grpId="0" animBg="1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D386DD78-3288-44A4-900C-2AC2BBD78C0F}"/>
              </a:ext>
            </a:extLst>
          </p:cNvPr>
          <p:cNvSpPr/>
          <p:nvPr/>
        </p:nvSpPr>
        <p:spPr>
          <a:xfrm>
            <a:off x="7162812" y="5434956"/>
            <a:ext cx="1909339" cy="561987"/>
          </a:xfrm>
          <a:prstGeom prst="rect">
            <a:avLst/>
          </a:prstGeom>
          <a:solidFill>
            <a:srgbClr val="FF99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756446" y="6425516"/>
            <a:ext cx="39368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17C5C-9975-4E97-9C4D-8461BDD7EA7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A62E92D-4187-4C5F-8B34-8596EF735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361" y="6455584"/>
            <a:ext cx="1814511" cy="392206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spighi</a:t>
            </a:r>
            <a:r>
              <a:rPr lang="en-US" dirty="0"/>
              <a:t>: ADROTERAPIA</a:t>
            </a:r>
            <a:endParaRPr lang="it-IT" dirty="0"/>
          </a:p>
        </p:txBody>
      </p:sp>
      <p:sp>
        <p:nvSpPr>
          <p:cNvPr id="356" name="Rettangolo 32">
            <a:extLst>
              <a:ext uri="{FF2B5EF4-FFF2-40B4-BE49-F238E27FC236}">
                <a16:creationId xmlns:a16="http://schemas.microsoft.com/office/drawing/2014/main" id="{B82325C9-4E27-4F38-B444-C1A961F662D5}"/>
              </a:ext>
            </a:extLst>
          </p:cNvPr>
          <p:cNvSpPr/>
          <p:nvPr/>
        </p:nvSpPr>
        <p:spPr>
          <a:xfrm>
            <a:off x="792434" y="965164"/>
            <a:ext cx="2112626" cy="461665"/>
          </a:xfrm>
          <a:prstGeom prst="rect">
            <a:avLst/>
          </a:prstGeom>
          <a:solidFill>
            <a:srgbClr val="66FF66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 err="1">
                <a:solidFill>
                  <a:srgbClr val="0000CC"/>
                </a:solidFill>
              </a:rPr>
              <a:t>Radioterapia</a:t>
            </a:r>
            <a:endParaRPr lang="it-IT" sz="2400" b="1" dirty="0">
              <a:solidFill>
                <a:srgbClr val="0000CC"/>
              </a:solidFill>
            </a:endParaRPr>
          </a:p>
        </p:txBody>
      </p:sp>
      <p:sp>
        <p:nvSpPr>
          <p:cNvPr id="357" name="Freccia a destra 30">
            <a:extLst>
              <a:ext uri="{FF2B5EF4-FFF2-40B4-BE49-F238E27FC236}">
                <a16:creationId xmlns:a16="http://schemas.microsoft.com/office/drawing/2014/main" id="{651A6300-FFD3-4E0B-8471-40C0F126D6E1}"/>
              </a:ext>
            </a:extLst>
          </p:cNvPr>
          <p:cNvSpPr/>
          <p:nvPr/>
        </p:nvSpPr>
        <p:spPr>
          <a:xfrm>
            <a:off x="2022910" y="5259818"/>
            <a:ext cx="878923" cy="498010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0" name="Rectangle 32">
            <a:extLst>
              <a:ext uri="{FF2B5EF4-FFF2-40B4-BE49-F238E27FC236}">
                <a16:creationId xmlns:a16="http://schemas.microsoft.com/office/drawing/2014/main" id="{D9BF9BB7-130A-4FFB-8F39-C764C98F8B20}"/>
              </a:ext>
            </a:extLst>
          </p:cNvPr>
          <p:cNvSpPr/>
          <p:nvPr/>
        </p:nvSpPr>
        <p:spPr>
          <a:xfrm>
            <a:off x="433587" y="6128467"/>
            <a:ext cx="619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1" name="Rectangle 33">
            <a:extLst>
              <a:ext uri="{FF2B5EF4-FFF2-40B4-BE49-F238E27FC236}">
                <a16:creationId xmlns:a16="http://schemas.microsoft.com/office/drawing/2014/main" id="{A7328199-D03E-4849-A848-E1A88AB6D527}"/>
              </a:ext>
            </a:extLst>
          </p:cNvPr>
          <p:cNvSpPr/>
          <p:nvPr/>
        </p:nvSpPr>
        <p:spPr>
          <a:xfrm>
            <a:off x="680583" y="5517516"/>
            <a:ext cx="373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prstClr val="black"/>
                </a:solidFill>
                <a:latin typeface="Calibri" panose="020F0502020204030204"/>
              </a:rPr>
              <a:t>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2" name="Group 36">
            <a:extLst>
              <a:ext uri="{FF2B5EF4-FFF2-40B4-BE49-F238E27FC236}">
                <a16:creationId xmlns:a16="http://schemas.microsoft.com/office/drawing/2014/main" id="{969B614F-832E-4CA0-AB06-59693D8B0C2C}"/>
              </a:ext>
            </a:extLst>
          </p:cNvPr>
          <p:cNvGrpSpPr/>
          <p:nvPr/>
        </p:nvGrpSpPr>
        <p:grpSpPr>
          <a:xfrm>
            <a:off x="543494" y="4603801"/>
            <a:ext cx="1393751" cy="703937"/>
            <a:chOff x="1782181" y="4330218"/>
            <a:chExt cx="916705" cy="311066"/>
          </a:xfrm>
        </p:grpSpPr>
        <p:pic>
          <p:nvPicPr>
            <p:cNvPr id="363" name="Immagine 26">
              <a:extLst>
                <a:ext uri="{FF2B5EF4-FFF2-40B4-BE49-F238E27FC236}">
                  <a16:creationId xmlns:a16="http://schemas.microsoft.com/office/drawing/2014/main" id="{2D4956CF-E594-4834-B0B5-3D1E541DE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47" b="50350" l="2632" r="479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3" t="2" r="50000" b="50050"/>
            <a:stretch/>
          </p:blipFill>
          <p:spPr bwMode="auto">
            <a:xfrm rot="1486764">
              <a:off x="1782181" y="4330218"/>
              <a:ext cx="916705" cy="30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4" name="Triangolo isoscele 16">
              <a:extLst>
                <a:ext uri="{FF2B5EF4-FFF2-40B4-BE49-F238E27FC236}">
                  <a16:creationId xmlns:a16="http://schemas.microsoft.com/office/drawing/2014/main" id="{E7963D50-1BA6-4BCE-8849-3C51F7EDA12B}"/>
                </a:ext>
              </a:extLst>
            </p:cNvPr>
            <p:cNvSpPr/>
            <p:nvPr/>
          </p:nvSpPr>
          <p:spPr>
            <a:xfrm rot="2520000">
              <a:off x="2492188" y="4566726"/>
              <a:ext cx="185124" cy="74558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5" name="Rettangolo 8">
            <a:extLst>
              <a:ext uri="{FF2B5EF4-FFF2-40B4-BE49-F238E27FC236}">
                <a16:creationId xmlns:a16="http://schemas.microsoft.com/office/drawing/2014/main" id="{BF7A177B-50ED-4DA8-B097-D7ADD6E388C1}"/>
              </a:ext>
            </a:extLst>
          </p:cNvPr>
          <p:cNvSpPr/>
          <p:nvPr/>
        </p:nvSpPr>
        <p:spPr>
          <a:xfrm>
            <a:off x="1354050" y="4368084"/>
            <a:ext cx="647934" cy="461665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X,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γ</a:t>
            </a:r>
            <a:endParaRPr kumimoji="0" lang="it-IT" sz="2400" b="1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6" name="Rettangolo 32">
            <a:extLst>
              <a:ext uri="{FF2B5EF4-FFF2-40B4-BE49-F238E27FC236}">
                <a16:creationId xmlns:a16="http://schemas.microsoft.com/office/drawing/2014/main" id="{23593024-BC06-4F82-A1E2-044121D8B30F}"/>
              </a:ext>
            </a:extLst>
          </p:cNvPr>
          <p:cNvSpPr/>
          <p:nvPr/>
        </p:nvSpPr>
        <p:spPr>
          <a:xfrm>
            <a:off x="821562" y="2096569"/>
            <a:ext cx="2112626" cy="461665"/>
          </a:xfrm>
          <a:prstGeom prst="rect">
            <a:avLst/>
          </a:prstGeom>
          <a:solidFill>
            <a:srgbClr val="66FF66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 err="1">
                <a:solidFill>
                  <a:srgbClr val="0000CC"/>
                </a:solidFill>
              </a:rPr>
              <a:t>Adroterapia</a:t>
            </a:r>
            <a:endParaRPr lang="it-IT" sz="2400" b="1" dirty="0">
              <a:solidFill>
                <a:srgbClr val="0000CC"/>
              </a:solidFill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28966BD-F75C-4A26-A78B-0A1220B4F9B4}"/>
              </a:ext>
            </a:extLst>
          </p:cNvPr>
          <p:cNvSpPr txBox="1"/>
          <p:nvPr/>
        </p:nvSpPr>
        <p:spPr>
          <a:xfrm>
            <a:off x="1" y="69727"/>
            <a:ext cx="6495803" cy="492443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600" i="1" dirty="0">
                <a:solidFill>
                  <a:srgbClr val="FF3300"/>
                </a:solidFill>
                <a:latin typeface="Calibri" panose="020F0502020204030204"/>
              </a:rPr>
              <a:t>Particelle CARICHE, raggi </a:t>
            </a:r>
            <a:r>
              <a:rPr lang="el-GR" sz="2600" i="1" dirty="0">
                <a:solidFill>
                  <a:srgbClr val="FF3300"/>
                </a:solidFill>
                <a:latin typeface="Calibri" panose="020F0502020204030204"/>
              </a:rPr>
              <a:t>γ</a:t>
            </a:r>
            <a:r>
              <a:rPr lang="it-IT" sz="2600" i="1" dirty="0">
                <a:solidFill>
                  <a:srgbClr val="FF3300"/>
                </a:solidFill>
                <a:latin typeface="Calibri" panose="020F0502020204030204"/>
              </a:rPr>
              <a:t> e X nel corpo, 1</a:t>
            </a:r>
            <a:endParaRPr kumimoji="0" lang="it-IT" sz="26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CA13EFD9-58DE-4717-AAC2-F535FFF43A01}"/>
              </a:ext>
            </a:extLst>
          </p:cNvPr>
          <p:cNvGrpSpPr/>
          <p:nvPr/>
        </p:nvGrpSpPr>
        <p:grpSpPr>
          <a:xfrm>
            <a:off x="3574930" y="121251"/>
            <a:ext cx="8487091" cy="3827909"/>
            <a:chOff x="2936968" y="216948"/>
            <a:chExt cx="8487091" cy="3827909"/>
          </a:xfrm>
        </p:grpSpPr>
        <p:grpSp>
          <p:nvGrpSpPr>
            <p:cNvPr id="298" name="Gruppo 297">
              <a:extLst>
                <a:ext uri="{FF2B5EF4-FFF2-40B4-BE49-F238E27FC236}">
                  <a16:creationId xmlns:a16="http://schemas.microsoft.com/office/drawing/2014/main" id="{4F411C65-77FF-40DD-8D83-7576F28847A3}"/>
                </a:ext>
              </a:extLst>
            </p:cNvPr>
            <p:cNvGrpSpPr/>
            <p:nvPr/>
          </p:nvGrpSpPr>
          <p:grpSpPr>
            <a:xfrm rot="3025480">
              <a:off x="8813471" y="362604"/>
              <a:ext cx="1651393" cy="1360081"/>
              <a:chOff x="6835406" y="4692518"/>
              <a:chExt cx="2473743" cy="2037366"/>
            </a:xfrm>
          </p:grpSpPr>
          <p:grpSp>
            <p:nvGrpSpPr>
              <p:cNvPr id="299" name="Group 44">
                <a:extLst>
                  <a:ext uri="{FF2B5EF4-FFF2-40B4-BE49-F238E27FC236}">
                    <a16:creationId xmlns:a16="http://schemas.microsoft.com/office/drawing/2014/main" id="{C46816CF-5F3E-4A44-9857-3FFBF2456C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35406" y="4692518"/>
                <a:ext cx="2045788" cy="2037366"/>
                <a:chOff x="357" y="346"/>
                <a:chExt cx="2722" cy="2694"/>
              </a:xfrm>
            </p:grpSpPr>
            <p:grpSp>
              <p:nvGrpSpPr>
                <p:cNvPr id="301" name="Group 45">
                  <a:extLst>
                    <a:ext uri="{FF2B5EF4-FFF2-40B4-BE49-F238E27FC236}">
                      <a16:creationId xmlns:a16="http://schemas.microsoft.com/office/drawing/2014/main" id="{D0AD7586-77D4-4AEC-8E3B-FE39680E649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7" y="346"/>
                  <a:ext cx="2722" cy="2694"/>
                  <a:chOff x="158" y="1253"/>
                  <a:chExt cx="2722" cy="2694"/>
                </a:xfrm>
              </p:grpSpPr>
              <p:sp>
                <p:nvSpPr>
                  <p:cNvPr id="323" name="Oval 46">
                    <a:extLst>
                      <a:ext uri="{FF2B5EF4-FFF2-40B4-BE49-F238E27FC236}">
                        <a16:creationId xmlns:a16="http://schemas.microsoft.com/office/drawing/2014/main" id="{519755DD-56BD-48AD-AFC1-F4128329CE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8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4" name="Oval 47">
                    <a:extLst>
                      <a:ext uri="{FF2B5EF4-FFF2-40B4-BE49-F238E27FC236}">
                        <a16:creationId xmlns:a16="http://schemas.microsoft.com/office/drawing/2014/main" id="{DD774790-0C46-4D8F-87D6-B2CD7697C1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87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5" name="Oval 48">
                    <a:extLst>
                      <a:ext uri="{FF2B5EF4-FFF2-40B4-BE49-F238E27FC236}">
                        <a16:creationId xmlns:a16="http://schemas.microsoft.com/office/drawing/2014/main" id="{3C71DB9C-1A6C-43B5-A005-EA3A8FF641E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682222">
                    <a:off x="186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26" name="Oval 49">
                    <a:extLst>
                      <a:ext uri="{FF2B5EF4-FFF2-40B4-BE49-F238E27FC236}">
                        <a16:creationId xmlns:a16="http://schemas.microsoft.com/office/drawing/2014/main" id="{D754DBCA-A9EA-4993-9A71-CBE7D124167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682222" flipH="1">
                    <a:off x="158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02" name="Group 50">
                  <a:extLst>
                    <a:ext uri="{FF2B5EF4-FFF2-40B4-BE49-F238E27FC236}">
                      <a16:creationId xmlns:a16="http://schemas.microsoft.com/office/drawing/2014/main" id="{CA3019D3-DA69-4DAD-BD15-2EABFAFB5E4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91" y="1508"/>
                  <a:ext cx="425" cy="397"/>
                  <a:chOff x="4326" y="1621"/>
                  <a:chExt cx="510" cy="482"/>
                </a:xfrm>
              </p:grpSpPr>
              <p:sp>
                <p:nvSpPr>
                  <p:cNvPr id="311" name="Oval 51">
                    <a:extLst>
                      <a:ext uri="{FF2B5EF4-FFF2-40B4-BE49-F238E27FC236}">
                        <a16:creationId xmlns:a16="http://schemas.microsoft.com/office/drawing/2014/main" id="{250BE1EC-9660-44C5-9C0A-466A0B46E37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6" y="1763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12" name="Oval 52">
                    <a:extLst>
                      <a:ext uri="{FF2B5EF4-FFF2-40B4-BE49-F238E27FC236}">
                        <a16:creationId xmlns:a16="http://schemas.microsoft.com/office/drawing/2014/main" id="{C3CC8873-B117-4B04-B2B3-6FA4730764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4" y="1621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13" name="Oval 53">
                    <a:extLst>
                      <a:ext uri="{FF2B5EF4-FFF2-40B4-BE49-F238E27FC236}">
                        <a16:creationId xmlns:a16="http://schemas.microsoft.com/office/drawing/2014/main" id="{1C94BEEE-5AF5-4B75-BE4E-EFD88006ACC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83" y="187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14" name="Oval 54">
                    <a:extLst>
                      <a:ext uri="{FF2B5EF4-FFF2-40B4-BE49-F238E27FC236}">
                        <a16:creationId xmlns:a16="http://schemas.microsoft.com/office/drawing/2014/main" id="{47FD27A6-59A0-4A6C-8AA5-523D2D9DA02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81" y="187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15" name="Oval 55">
                    <a:extLst>
                      <a:ext uri="{FF2B5EF4-FFF2-40B4-BE49-F238E27FC236}">
                        <a16:creationId xmlns:a16="http://schemas.microsoft.com/office/drawing/2014/main" id="{DF3F7290-F491-46D1-8C0E-DDB1B3E338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679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16" name="Oval 56">
                    <a:extLst>
                      <a:ext uri="{FF2B5EF4-FFF2-40B4-BE49-F238E27FC236}">
                        <a16:creationId xmlns:a16="http://schemas.microsoft.com/office/drawing/2014/main" id="{5226AA73-9F34-4154-A4F9-4403AA6C195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1848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17" name="Oval 57">
                    <a:extLst>
                      <a:ext uri="{FF2B5EF4-FFF2-40B4-BE49-F238E27FC236}">
                        <a16:creationId xmlns:a16="http://schemas.microsoft.com/office/drawing/2014/main" id="{6EDC99D7-0663-443E-95B1-106F9CC9FA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4" y="1706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18" name="Oval 58">
                    <a:extLst>
                      <a:ext uri="{FF2B5EF4-FFF2-40B4-BE49-F238E27FC236}">
                        <a16:creationId xmlns:a16="http://schemas.microsoft.com/office/drawing/2014/main" id="{BBAB4654-A67A-4011-9800-F4E41F7B850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38" y="170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19" name="Oval 59">
                    <a:extLst>
                      <a:ext uri="{FF2B5EF4-FFF2-40B4-BE49-F238E27FC236}">
                        <a16:creationId xmlns:a16="http://schemas.microsoft.com/office/drawing/2014/main" id="{29D8B0BE-2CB3-434C-8D20-410DFCB89F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763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0" name="Oval 60">
                    <a:extLst>
                      <a:ext uri="{FF2B5EF4-FFF2-40B4-BE49-F238E27FC236}">
                        <a16:creationId xmlns:a16="http://schemas.microsoft.com/office/drawing/2014/main" id="{A3E031EE-9C8F-46E5-B4FE-0BAD6FFF40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38" y="1791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1" name="Oval 61">
                    <a:extLst>
                      <a:ext uri="{FF2B5EF4-FFF2-40B4-BE49-F238E27FC236}">
                        <a16:creationId xmlns:a16="http://schemas.microsoft.com/office/drawing/2014/main" id="{DD6D94A2-236E-4380-805B-A5B8BF9B6C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53" y="1792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2" name="Oval 62">
                    <a:extLst>
                      <a:ext uri="{FF2B5EF4-FFF2-40B4-BE49-F238E27FC236}">
                        <a16:creationId xmlns:a16="http://schemas.microsoft.com/office/drawing/2014/main" id="{C5756977-D472-4E3C-9226-827C39C3AFA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1905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3" name="Oval 63">
                  <a:extLst>
                    <a:ext uri="{FF2B5EF4-FFF2-40B4-BE49-F238E27FC236}">
                      <a16:creationId xmlns:a16="http://schemas.microsoft.com/office/drawing/2014/main" id="{C6528FA6-11CA-4875-B66B-D980726C2A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1" y="2358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4" name="Oval 64">
                  <a:extLst>
                    <a:ext uri="{FF2B5EF4-FFF2-40B4-BE49-F238E27FC236}">
                      <a16:creationId xmlns:a16="http://schemas.microsoft.com/office/drawing/2014/main" id="{47E034B8-024D-4083-B2F5-D7B58299F7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5" y="2273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5" name="Oval 65">
                  <a:extLst>
                    <a:ext uri="{FF2B5EF4-FFF2-40B4-BE49-F238E27FC236}">
                      <a16:creationId xmlns:a16="http://schemas.microsoft.com/office/drawing/2014/main" id="{614AFBEB-10B7-4F8D-8170-9000B80676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8" y="1451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6" name="Oval 66">
                  <a:extLst>
                    <a:ext uri="{FF2B5EF4-FFF2-40B4-BE49-F238E27FC236}">
                      <a16:creationId xmlns:a16="http://schemas.microsoft.com/office/drawing/2014/main" id="{6A289865-0337-4960-864C-4D0CBE3594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5" y="2018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7" name="Oval 67">
                  <a:extLst>
                    <a:ext uri="{FF2B5EF4-FFF2-40B4-BE49-F238E27FC236}">
                      <a16:creationId xmlns:a16="http://schemas.microsoft.com/office/drawing/2014/main" id="{856D6F63-37DA-4187-9E2F-0E0E2C1625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0" y="997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8" name="Oval 68">
                  <a:extLst>
                    <a:ext uri="{FF2B5EF4-FFF2-40B4-BE49-F238E27FC236}">
                      <a16:creationId xmlns:a16="http://schemas.microsoft.com/office/drawing/2014/main" id="{1911B085-19A3-4C24-ACFF-3248AE7B58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91" y="884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9" name="Oval 69">
                  <a:extLst>
                    <a:ext uri="{FF2B5EF4-FFF2-40B4-BE49-F238E27FC236}">
                      <a16:creationId xmlns:a16="http://schemas.microsoft.com/office/drawing/2014/main" id="{D1556C00-D0CC-46EE-87B8-0C58984C2F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" y="1196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0" name="Oval 70">
                  <a:extLst>
                    <a:ext uri="{FF2B5EF4-FFF2-40B4-BE49-F238E27FC236}">
                      <a16:creationId xmlns:a16="http://schemas.microsoft.com/office/drawing/2014/main" id="{C45E7C36-09A7-45B7-96FD-6A0FF284ED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7" y="1791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00" name="Freccia in su 299">
                <a:extLst>
                  <a:ext uri="{FF2B5EF4-FFF2-40B4-BE49-F238E27FC236}">
                    <a16:creationId xmlns:a16="http://schemas.microsoft.com/office/drawing/2014/main" id="{7181FA2F-3C0E-484E-A80C-F1D0BD284232}"/>
                  </a:ext>
                </a:extLst>
              </p:cNvPr>
              <p:cNvSpPr/>
              <p:nvPr/>
            </p:nvSpPr>
            <p:spPr>
              <a:xfrm rot="7388109">
                <a:off x="8758736" y="5872504"/>
                <a:ext cx="202830" cy="897997"/>
              </a:xfrm>
              <a:prstGeom prst="upArrow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7" name="Immagine 6" descr="Immagine che contiene abbigliamento&#10;&#10;Descrizione generata automaticamente">
              <a:extLst>
                <a:ext uri="{FF2B5EF4-FFF2-40B4-BE49-F238E27FC236}">
                  <a16:creationId xmlns:a16="http://schemas.microsoft.com/office/drawing/2014/main" id="{C330D126-AE24-438B-A68A-16E649D80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068" b="58074" l="26946" r="644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1" t="22942" r="37902" b="59512"/>
            <a:stretch/>
          </p:blipFill>
          <p:spPr>
            <a:xfrm>
              <a:off x="5154025" y="239315"/>
              <a:ext cx="5771408" cy="3805542"/>
            </a:xfrm>
            <a:prstGeom prst="rect">
              <a:avLst/>
            </a:prstGeom>
          </p:spPr>
        </p:pic>
        <p:sp>
          <p:nvSpPr>
            <p:cNvPr id="150" name="Rectangle 32">
              <a:extLst>
                <a:ext uri="{FF2B5EF4-FFF2-40B4-BE49-F238E27FC236}">
                  <a16:creationId xmlns:a16="http://schemas.microsoft.com/office/drawing/2014/main" id="{CACD74A3-7D63-4DE6-ACD3-CA6A5FEDAE85}"/>
                </a:ext>
              </a:extLst>
            </p:cNvPr>
            <p:cNvSpPr/>
            <p:nvPr/>
          </p:nvSpPr>
          <p:spPr>
            <a:xfrm>
              <a:off x="3643055" y="2701921"/>
              <a:ext cx="61908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33">
              <a:extLst>
                <a:ext uri="{FF2B5EF4-FFF2-40B4-BE49-F238E27FC236}">
                  <a16:creationId xmlns:a16="http://schemas.microsoft.com/office/drawing/2014/main" id="{339B3C85-C834-4ED9-AF17-17A30B01B265}"/>
                </a:ext>
              </a:extLst>
            </p:cNvPr>
            <p:cNvSpPr/>
            <p:nvPr/>
          </p:nvSpPr>
          <p:spPr>
            <a:xfrm>
              <a:off x="3028240" y="2588767"/>
              <a:ext cx="37382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800" dirty="0">
                  <a:solidFill>
                    <a:prstClr val="black"/>
                  </a:solidFill>
                  <a:latin typeface="Calibri" panose="020F0502020204030204"/>
                </a:rPr>
                <a:t>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2" name="Gruppo 151">
              <a:extLst>
                <a:ext uri="{FF2B5EF4-FFF2-40B4-BE49-F238E27FC236}">
                  <a16:creationId xmlns:a16="http://schemas.microsoft.com/office/drawing/2014/main" id="{C90291F8-92CF-48A6-AD37-B8431DCD517E}"/>
                </a:ext>
              </a:extLst>
            </p:cNvPr>
            <p:cNvGrpSpPr/>
            <p:nvPr/>
          </p:nvGrpSpPr>
          <p:grpSpPr>
            <a:xfrm>
              <a:off x="7172692" y="403764"/>
              <a:ext cx="1651393" cy="1360081"/>
              <a:chOff x="6835406" y="4692518"/>
              <a:chExt cx="2473743" cy="2037366"/>
            </a:xfrm>
          </p:grpSpPr>
          <p:grpSp>
            <p:nvGrpSpPr>
              <p:cNvPr id="153" name="Group 44">
                <a:extLst>
                  <a:ext uri="{FF2B5EF4-FFF2-40B4-BE49-F238E27FC236}">
                    <a16:creationId xmlns:a16="http://schemas.microsoft.com/office/drawing/2014/main" id="{B2521E86-E56B-473D-A5FC-3582C3B2B9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35406" y="4692518"/>
                <a:ext cx="2045788" cy="2037366"/>
                <a:chOff x="357" y="346"/>
                <a:chExt cx="2722" cy="2694"/>
              </a:xfrm>
            </p:grpSpPr>
            <p:grpSp>
              <p:nvGrpSpPr>
                <p:cNvPr id="155" name="Group 45">
                  <a:extLst>
                    <a:ext uri="{FF2B5EF4-FFF2-40B4-BE49-F238E27FC236}">
                      <a16:creationId xmlns:a16="http://schemas.microsoft.com/office/drawing/2014/main" id="{2A5A13ED-0FC6-4A06-AE4E-2FA55E0DAB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7" y="346"/>
                  <a:ext cx="2722" cy="2694"/>
                  <a:chOff x="158" y="1253"/>
                  <a:chExt cx="2722" cy="2694"/>
                </a:xfrm>
              </p:grpSpPr>
              <p:sp>
                <p:nvSpPr>
                  <p:cNvPr id="177" name="Oval 46">
                    <a:extLst>
                      <a:ext uri="{FF2B5EF4-FFF2-40B4-BE49-F238E27FC236}">
                        <a16:creationId xmlns:a16="http://schemas.microsoft.com/office/drawing/2014/main" id="{41750357-3502-411F-90B1-CB7231FBB3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8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78" name="Oval 47">
                    <a:extLst>
                      <a:ext uri="{FF2B5EF4-FFF2-40B4-BE49-F238E27FC236}">
                        <a16:creationId xmlns:a16="http://schemas.microsoft.com/office/drawing/2014/main" id="{DAECD91C-F486-4A05-AEAA-7DC257FBDB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87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80" name="Oval 48">
                    <a:extLst>
                      <a:ext uri="{FF2B5EF4-FFF2-40B4-BE49-F238E27FC236}">
                        <a16:creationId xmlns:a16="http://schemas.microsoft.com/office/drawing/2014/main" id="{21077F6C-D5AC-4F54-8F89-A0AF7F56A21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682222">
                    <a:off x="186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10" name="Oval 49">
                    <a:extLst>
                      <a:ext uri="{FF2B5EF4-FFF2-40B4-BE49-F238E27FC236}">
                        <a16:creationId xmlns:a16="http://schemas.microsoft.com/office/drawing/2014/main" id="{8F45AD1C-FF46-4E3B-B59E-3ED9EF3328B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682222" flipH="1">
                    <a:off x="158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56" name="Group 50">
                  <a:extLst>
                    <a:ext uri="{FF2B5EF4-FFF2-40B4-BE49-F238E27FC236}">
                      <a16:creationId xmlns:a16="http://schemas.microsoft.com/office/drawing/2014/main" id="{15A3D42D-D1C3-4D21-8D0F-E37AD18FC0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91" y="1508"/>
                  <a:ext cx="425" cy="397"/>
                  <a:chOff x="4326" y="1621"/>
                  <a:chExt cx="510" cy="482"/>
                </a:xfrm>
              </p:grpSpPr>
              <p:sp>
                <p:nvSpPr>
                  <p:cNvPr id="165" name="Oval 51">
                    <a:extLst>
                      <a:ext uri="{FF2B5EF4-FFF2-40B4-BE49-F238E27FC236}">
                        <a16:creationId xmlns:a16="http://schemas.microsoft.com/office/drawing/2014/main" id="{3E5E40AB-DB85-4A5D-B858-E83BCC7A48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6" y="1763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6" name="Oval 52">
                    <a:extLst>
                      <a:ext uri="{FF2B5EF4-FFF2-40B4-BE49-F238E27FC236}">
                        <a16:creationId xmlns:a16="http://schemas.microsoft.com/office/drawing/2014/main" id="{F3757544-BA6F-4F28-AD4B-CFAEADB5879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4" y="1621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7" name="Oval 53">
                    <a:extLst>
                      <a:ext uri="{FF2B5EF4-FFF2-40B4-BE49-F238E27FC236}">
                        <a16:creationId xmlns:a16="http://schemas.microsoft.com/office/drawing/2014/main" id="{53BFD62E-318A-49AD-A0D5-845E93564D1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83" y="187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8" name="Oval 54">
                    <a:extLst>
                      <a:ext uri="{FF2B5EF4-FFF2-40B4-BE49-F238E27FC236}">
                        <a16:creationId xmlns:a16="http://schemas.microsoft.com/office/drawing/2014/main" id="{F0CB398A-4723-4C63-BBF9-8EA5060E8FF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81" y="187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9" name="Oval 55">
                    <a:extLst>
                      <a:ext uri="{FF2B5EF4-FFF2-40B4-BE49-F238E27FC236}">
                        <a16:creationId xmlns:a16="http://schemas.microsoft.com/office/drawing/2014/main" id="{6859EB1F-5E20-4782-AA6C-FCCCEC4A3B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679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0" name="Oval 56">
                    <a:extLst>
                      <a:ext uri="{FF2B5EF4-FFF2-40B4-BE49-F238E27FC236}">
                        <a16:creationId xmlns:a16="http://schemas.microsoft.com/office/drawing/2014/main" id="{5E74D255-DC72-4D7C-8CFB-05C7A6CD28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1848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1" name="Oval 57">
                    <a:extLst>
                      <a:ext uri="{FF2B5EF4-FFF2-40B4-BE49-F238E27FC236}">
                        <a16:creationId xmlns:a16="http://schemas.microsoft.com/office/drawing/2014/main" id="{67272685-6453-4A02-89B2-E86CA82EB9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4" y="1706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2" name="Oval 58">
                    <a:extLst>
                      <a:ext uri="{FF2B5EF4-FFF2-40B4-BE49-F238E27FC236}">
                        <a16:creationId xmlns:a16="http://schemas.microsoft.com/office/drawing/2014/main" id="{13D6B419-389F-4762-A36A-D4959754C6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38" y="170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3" name="Oval 59">
                    <a:extLst>
                      <a:ext uri="{FF2B5EF4-FFF2-40B4-BE49-F238E27FC236}">
                        <a16:creationId xmlns:a16="http://schemas.microsoft.com/office/drawing/2014/main" id="{5AD04F39-A875-4EC5-8573-59C038FFE69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763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4" name="Oval 60">
                    <a:extLst>
                      <a:ext uri="{FF2B5EF4-FFF2-40B4-BE49-F238E27FC236}">
                        <a16:creationId xmlns:a16="http://schemas.microsoft.com/office/drawing/2014/main" id="{1DCA3797-5E42-4212-9D09-5963BF33B8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38" y="1791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5" name="Oval 61">
                    <a:extLst>
                      <a:ext uri="{FF2B5EF4-FFF2-40B4-BE49-F238E27FC236}">
                        <a16:creationId xmlns:a16="http://schemas.microsoft.com/office/drawing/2014/main" id="{BCAAB347-CFAF-440E-9CF9-BB3C633D14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53" y="1792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6" name="Oval 62">
                    <a:extLst>
                      <a:ext uri="{FF2B5EF4-FFF2-40B4-BE49-F238E27FC236}">
                        <a16:creationId xmlns:a16="http://schemas.microsoft.com/office/drawing/2014/main" id="{C47EDF6E-4EE6-42AC-A9C0-71EEF3C6D7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1905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57" name="Oval 63">
                  <a:extLst>
                    <a:ext uri="{FF2B5EF4-FFF2-40B4-BE49-F238E27FC236}">
                      <a16:creationId xmlns:a16="http://schemas.microsoft.com/office/drawing/2014/main" id="{8A539C6D-D3BE-4B8C-9819-C63A149DD0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1" y="2358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" name="Oval 64">
                  <a:extLst>
                    <a:ext uri="{FF2B5EF4-FFF2-40B4-BE49-F238E27FC236}">
                      <a16:creationId xmlns:a16="http://schemas.microsoft.com/office/drawing/2014/main" id="{9BE8531A-3063-4338-B945-36B1EB07B0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5" y="2273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" name="Oval 65">
                  <a:extLst>
                    <a:ext uri="{FF2B5EF4-FFF2-40B4-BE49-F238E27FC236}">
                      <a16:creationId xmlns:a16="http://schemas.microsoft.com/office/drawing/2014/main" id="{AA01E510-F9D3-48E1-A632-D522DBE82B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8" y="1451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" name="Oval 66">
                  <a:extLst>
                    <a:ext uri="{FF2B5EF4-FFF2-40B4-BE49-F238E27FC236}">
                      <a16:creationId xmlns:a16="http://schemas.microsoft.com/office/drawing/2014/main" id="{B37E1325-B0E4-4368-AC47-108D8F4E1B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5" y="2018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" name="Oval 67">
                  <a:extLst>
                    <a:ext uri="{FF2B5EF4-FFF2-40B4-BE49-F238E27FC236}">
                      <a16:creationId xmlns:a16="http://schemas.microsoft.com/office/drawing/2014/main" id="{D7C4B9DA-8310-4807-BEFD-BBA6D24DC5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0" y="997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" name="Oval 68">
                  <a:extLst>
                    <a:ext uri="{FF2B5EF4-FFF2-40B4-BE49-F238E27FC236}">
                      <a16:creationId xmlns:a16="http://schemas.microsoft.com/office/drawing/2014/main" id="{6512A611-9F8B-4971-B660-866D73DAD4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91" y="884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" name="Oval 69">
                  <a:extLst>
                    <a:ext uri="{FF2B5EF4-FFF2-40B4-BE49-F238E27FC236}">
                      <a16:creationId xmlns:a16="http://schemas.microsoft.com/office/drawing/2014/main" id="{C23A634D-8C0B-41C1-AA4F-64355A583C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" y="1196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" name="Oval 70">
                  <a:extLst>
                    <a:ext uri="{FF2B5EF4-FFF2-40B4-BE49-F238E27FC236}">
                      <a16:creationId xmlns:a16="http://schemas.microsoft.com/office/drawing/2014/main" id="{BDC8B040-EF07-4E88-BE41-2800B19F9E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7" y="1791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54" name="Freccia in su 153">
                <a:extLst>
                  <a:ext uri="{FF2B5EF4-FFF2-40B4-BE49-F238E27FC236}">
                    <a16:creationId xmlns:a16="http://schemas.microsoft.com/office/drawing/2014/main" id="{ADE9B339-8FB1-473D-8B5E-DCAAA8F7E2AF}"/>
                  </a:ext>
                </a:extLst>
              </p:cNvPr>
              <p:cNvSpPr/>
              <p:nvPr/>
            </p:nvSpPr>
            <p:spPr>
              <a:xfrm rot="7388109">
                <a:off x="8758736" y="5872504"/>
                <a:ext cx="202830" cy="897997"/>
              </a:xfrm>
              <a:prstGeom prst="upArrow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5" name="Connettore 2 4">
              <a:extLst>
                <a:ext uri="{FF2B5EF4-FFF2-40B4-BE49-F238E27FC236}">
                  <a16:creationId xmlns:a16="http://schemas.microsoft.com/office/drawing/2014/main" id="{98957B42-785B-4B3C-983B-A57A1CD4C468}"/>
                </a:ext>
              </a:extLst>
            </p:cNvPr>
            <p:cNvCxnSpPr>
              <a:cxnSpLocks/>
            </p:cNvCxnSpPr>
            <p:nvPr/>
          </p:nvCxnSpPr>
          <p:spPr>
            <a:xfrm>
              <a:off x="4928256" y="2035878"/>
              <a:ext cx="649580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1" name="Gruppo 210">
              <a:extLst>
                <a:ext uri="{FF2B5EF4-FFF2-40B4-BE49-F238E27FC236}">
                  <a16:creationId xmlns:a16="http://schemas.microsoft.com/office/drawing/2014/main" id="{EE48A6E3-5050-47F3-9E7B-C29459FF3081}"/>
                </a:ext>
              </a:extLst>
            </p:cNvPr>
            <p:cNvGrpSpPr/>
            <p:nvPr/>
          </p:nvGrpSpPr>
          <p:grpSpPr>
            <a:xfrm rot="16200000">
              <a:off x="6033061" y="1996195"/>
              <a:ext cx="1651393" cy="1360081"/>
              <a:chOff x="6835406" y="4692518"/>
              <a:chExt cx="2473743" cy="2037366"/>
            </a:xfrm>
          </p:grpSpPr>
          <p:grpSp>
            <p:nvGrpSpPr>
              <p:cNvPr id="212" name="Group 44">
                <a:extLst>
                  <a:ext uri="{FF2B5EF4-FFF2-40B4-BE49-F238E27FC236}">
                    <a16:creationId xmlns:a16="http://schemas.microsoft.com/office/drawing/2014/main" id="{94A1B830-8E5F-4277-A833-6E8A3E6741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35406" y="4692518"/>
                <a:ext cx="2045788" cy="2037366"/>
                <a:chOff x="357" y="346"/>
                <a:chExt cx="2722" cy="2694"/>
              </a:xfrm>
            </p:grpSpPr>
            <p:grpSp>
              <p:nvGrpSpPr>
                <p:cNvPr id="214" name="Group 45">
                  <a:extLst>
                    <a:ext uri="{FF2B5EF4-FFF2-40B4-BE49-F238E27FC236}">
                      <a16:creationId xmlns:a16="http://schemas.microsoft.com/office/drawing/2014/main" id="{9F4A4D32-0BD9-4F32-B796-EBB0A66F90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7" y="346"/>
                  <a:ext cx="2722" cy="2694"/>
                  <a:chOff x="158" y="1253"/>
                  <a:chExt cx="2722" cy="2694"/>
                </a:xfrm>
              </p:grpSpPr>
              <p:sp>
                <p:nvSpPr>
                  <p:cNvPr id="236" name="Oval 46">
                    <a:extLst>
                      <a:ext uri="{FF2B5EF4-FFF2-40B4-BE49-F238E27FC236}">
                        <a16:creationId xmlns:a16="http://schemas.microsoft.com/office/drawing/2014/main" id="{CC779136-6D03-458B-A775-1A8FBA58B4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8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37" name="Oval 47">
                    <a:extLst>
                      <a:ext uri="{FF2B5EF4-FFF2-40B4-BE49-F238E27FC236}">
                        <a16:creationId xmlns:a16="http://schemas.microsoft.com/office/drawing/2014/main" id="{8C7C2A5B-8256-4294-9B3D-9154770FD4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87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38" name="Oval 48">
                    <a:extLst>
                      <a:ext uri="{FF2B5EF4-FFF2-40B4-BE49-F238E27FC236}">
                        <a16:creationId xmlns:a16="http://schemas.microsoft.com/office/drawing/2014/main" id="{4B8A7F4F-7AF4-45E9-8EB6-1592B6F262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682222">
                    <a:off x="186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39" name="Oval 49">
                    <a:extLst>
                      <a:ext uri="{FF2B5EF4-FFF2-40B4-BE49-F238E27FC236}">
                        <a16:creationId xmlns:a16="http://schemas.microsoft.com/office/drawing/2014/main" id="{59F285AA-5D1A-46BC-96BD-C68C7844629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682222" flipH="1">
                    <a:off x="158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15" name="Group 50">
                  <a:extLst>
                    <a:ext uri="{FF2B5EF4-FFF2-40B4-BE49-F238E27FC236}">
                      <a16:creationId xmlns:a16="http://schemas.microsoft.com/office/drawing/2014/main" id="{90B359C6-8B83-43FC-B48B-4C0BBE98A3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91" y="1508"/>
                  <a:ext cx="425" cy="397"/>
                  <a:chOff x="4326" y="1621"/>
                  <a:chExt cx="510" cy="482"/>
                </a:xfrm>
              </p:grpSpPr>
              <p:sp>
                <p:nvSpPr>
                  <p:cNvPr id="224" name="Oval 51">
                    <a:extLst>
                      <a:ext uri="{FF2B5EF4-FFF2-40B4-BE49-F238E27FC236}">
                        <a16:creationId xmlns:a16="http://schemas.microsoft.com/office/drawing/2014/main" id="{06F21135-2B05-41AB-8C2C-4F621D1EC4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6" y="1763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5" name="Oval 52">
                    <a:extLst>
                      <a:ext uri="{FF2B5EF4-FFF2-40B4-BE49-F238E27FC236}">
                        <a16:creationId xmlns:a16="http://schemas.microsoft.com/office/drawing/2014/main" id="{46A4D256-4F7A-4FB4-BA5D-91D681D4BB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4" y="1621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6" name="Oval 53">
                    <a:extLst>
                      <a:ext uri="{FF2B5EF4-FFF2-40B4-BE49-F238E27FC236}">
                        <a16:creationId xmlns:a16="http://schemas.microsoft.com/office/drawing/2014/main" id="{CD676DF7-4195-41FC-BA71-BA4E138936C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83" y="187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" name="Oval 54">
                    <a:extLst>
                      <a:ext uri="{FF2B5EF4-FFF2-40B4-BE49-F238E27FC236}">
                        <a16:creationId xmlns:a16="http://schemas.microsoft.com/office/drawing/2014/main" id="{E6FF052C-8499-42B4-A64E-641509749A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81" y="187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8" name="Oval 55">
                    <a:extLst>
                      <a:ext uri="{FF2B5EF4-FFF2-40B4-BE49-F238E27FC236}">
                        <a16:creationId xmlns:a16="http://schemas.microsoft.com/office/drawing/2014/main" id="{582C3A6E-4225-4C5E-933D-29D3379ABD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679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9" name="Oval 56">
                    <a:extLst>
                      <a:ext uri="{FF2B5EF4-FFF2-40B4-BE49-F238E27FC236}">
                        <a16:creationId xmlns:a16="http://schemas.microsoft.com/office/drawing/2014/main" id="{E8710040-3CDC-4706-A883-9D92F387F7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1848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0" name="Oval 57">
                    <a:extLst>
                      <a:ext uri="{FF2B5EF4-FFF2-40B4-BE49-F238E27FC236}">
                        <a16:creationId xmlns:a16="http://schemas.microsoft.com/office/drawing/2014/main" id="{4FBC58F4-57D0-4863-B455-BAD599FC1A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4" y="1706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1" name="Oval 58">
                    <a:extLst>
                      <a:ext uri="{FF2B5EF4-FFF2-40B4-BE49-F238E27FC236}">
                        <a16:creationId xmlns:a16="http://schemas.microsoft.com/office/drawing/2014/main" id="{3B310B79-E3D3-460A-B22C-FDB44930C6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38" y="170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2" name="Oval 59">
                    <a:extLst>
                      <a:ext uri="{FF2B5EF4-FFF2-40B4-BE49-F238E27FC236}">
                        <a16:creationId xmlns:a16="http://schemas.microsoft.com/office/drawing/2014/main" id="{5FA8AB48-C560-44CA-8A38-5D8D72FBE2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763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3" name="Oval 60">
                    <a:extLst>
                      <a:ext uri="{FF2B5EF4-FFF2-40B4-BE49-F238E27FC236}">
                        <a16:creationId xmlns:a16="http://schemas.microsoft.com/office/drawing/2014/main" id="{B0A8559E-EF81-4458-B269-6AA95A468D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38" y="1791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4" name="Oval 61">
                    <a:extLst>
                      <a:ext uri="{FF2B5EF4-FFF2-40B4-BE49-F238E27FC236}">
                        <a16:creationId xmlns:a16="http://schemas.microsoft.com/office/drawing/2014/main" id="{6D08D0B7-C5EE-4ABE-BFA8-8C5B530427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53" y="1792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5" name="Oval 62">
                    <a:extLst>
                      <a:ext uri="{FF2B5EF4-FFF2-40B4-BE49-F238E27FC236}">
                        <a16:creationId xmlns:a16="http://schemas.microsoft.com/office/drawing/2014/main" id="{0687E6FE-DC94-4092-AB66-AADABE9AFF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1905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16" name="Oval 63">
                  <a:extLst>
                    <a:ext uri="{FF2B5EF4-FFF2-40B4-BE49-F238E27FC236}">
                      <a16:creationId xmlns:a16="http://schemas.microsoft.com/office/drawing/2014/main" id="{B2FF91BB-BA54-4887-BE60-21AD54B260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1" y="2358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" name="Oval 64">
                  <a:extLst>
                    <a:ext uri="{FF2B5EF4-FFF2-40B4-BE49-F238E27FC236}">
                      <a16:creationId xmlns:a16="http://schemas.microsoft.com/office/drawing/2014/main" id="{C35C1BD6-FF80-4BA6-B1CB-98A6266355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5" y="2273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" name="Oval 65">
                  <a:extLst>
                    <a:ext uri="{FF2B5EF4-FFF2-40B4-BE49-F238E27FC236}">
                      <a16:creationId xmlns:a16="http://schemas.microsoft.com/office/drawing/2014/main" id="{D98A5DA8-F52F-4737-86E6-0CE4B1DD9E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8" y="1451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" name="Oval 66">
                  <a:extLst>
                    <a:ext uri="{FF2B5EF4-FFF2-40B4-BE49-F238E27FC236}">
                      <a16:creationId xmlns:a16="http://schemas.microsoft.com/office/drawing/2014/main" id="{2D88AF6B-9FBB-46EF-A39B-163F6F8B6F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5" y="2018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" name="Oval 67">
                  <a:extLst>
                    <a:ext uri="{FF2B5EF4-FFF2-40B4-BE49-F238E27FC236}">
                      <a16:creationId xmlns:a16="http://schemas.microsoft.com/office/drawing/2014/main" id="{8D3AA708-4495-4779-A249-6CE2878545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0" y="997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" name="Oval 68">
                  <a:extLst>
                    <a:ext uri="{FF2B5EF4-FFF2-40B4-BE49-F238E27FC236}">
                      <a16:creationId xmlns:a16="http://schemas.microsoft.com/office/drawing/2014/main" id="{BCB30A43-D528-425F-934C-CF6A5CF018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91" y="884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" name="Oval 69">
                  <a:extLst>
                    <a:ext uri="{FF2B5EF4-FFF2-40B4-BE49-F238E27FC236}">
                      <a16:creationId xmlns:a16="http://schemas.microsoft.com/office/drawing/2014/main" id="{9026B395-7CBC-45CA-869F-415CB608D5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" y="1196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" name="Oval 70">
                  <a:extLst>
                    <a:ext uri="{FF2B5EF4-FFF2-40B4-BE49-F238E27FC236}">
                      <a16:creationId xmlns:a16="http://schemas.microsoft.com/office/drawing/2014/main" id="{FF87FEEA-717C-43E3-8D11-C483F36C43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7" y="1791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13" name="Freccia in su 212">
                <a:extLst>
                  <a:ext uri="{FF2B5EF4-FFF2-40B4-BE49-F238E27FC236}">
                    <a16:creationId xmlns:a16="http://schemas.microsoft.com/office/drawing/2014/main" id="{EB7BA8E5-89F1-412E-A87D-266CDFA1303D}"/>
                  </a:ext>
                </a:extLst>
              </p:cNvPr>
              <p:cNvSpPr/>
              <p:nvPr/>
            </p:nvSpPr>
            <p:spPr>
              <a:xfrm rot="7388109">
                <a:off x="8758736" y="5872504"/>
                <a:ext cx="202830" cy="897997"/>
              </a:xfrm>
              <a:prstGeom prst="upArrow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40" name="Gruppo 239">
              <a:extLst>
                <a:ext uri="{FF2B5EF4-FFF2-40B4-BE49-F238E27FC236}">
                  <a16:creationId xmlns:a16="http://schemas.microsoft.com/office/drawing/2014/main" id="{DF239316-D371-49D6-B430-73FFA99C83E1}"/>
                </a:ext>
              </a:extLst>
            </p:cNvPr>
            <p:cNvGrpSpPr/>
            <p:nvPr/>
          </p:nvGrpSpPr>
          <p:grpSpPr>
            <a:xfrm rot="9844972">
              <a:off x="9421737" y="1858870"/>
              <a:ext cx="1651393" cy="1360081"/>
              <a:chOff x="6835406" y="4692518"/>
              <a:chExt cx="2473743" cy="2037366"/>
            </a:xfrm>
          </p:grpSpPr>
          <p:grpSp>
            <p:nvGrpSpPr>
              <p:cNvPr id="241" name="Group 44">
                <a:extLst>
                  <a:ext uri="{FF2B5EF4-FFF2-40B4-BE49-F238E27FC236}">
                    <a16:creationId xmlns:a16="http://schemas.microsoft.com/office/drawing/2014/main" id="{85CAD4CD-EF40-4371-9C2D-BB0EC9B474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35406" y="4692518"/>
                <a:ext cx="2045788" cy="2037366"/>
                <a:chOff x="357" y="346"/>
                <a:chExt cx="2722" cy="2694"/>
              </a:xfrm>
            </p:grpSpPr>
            <p:grpSp>
              <p:nvGrpSpPr>
                <p:cNvPr id="243" name="Group 45">
                  <a:extLst>
                    <a:ext uri="{FF2B5EF4-FFF2-40B4-BE49-F238E27FC236}">
                      <a16:creationId xmlns:a16="http://schemas.microsoft.com/office/drawing/2014/main" id="{A2F32904-8993-48B6-994D-0B65623AFF0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7" y="346"/>
                  <a:ext cx="2722" cy="2694"/>
                  <a:chOff x="158" y="1253"/>
                  <a:chExt cx="2722" cy="2694"/>
                </a:xfrm>
              </p:grpSpPr>
              <p:sp>
                <p:nvSpPr>
                  <p:cNvPr id="265" name="Oval 46">
                    <a:extLst>
                      <a:ext uri="{FF2B5EF4-FFF2-40B4-BE49-F238E27FC236}">
                        <a16:creationId xmlns:a16="http://schemas.microsoft.com/office/drawing/2014/main" id="{596A3FB6-4A1A-4B24-9952-CAFC96520A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8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66" name="Oval 47">
                    <a:extLst>
                      <a:ext uri="{FF2B5EF4-FFF2-40B4-BE49-F238E27FC236}">
                        <a16:creationId xmlns:a16="http://schemas.microsoft.com/office/drawing/2014/main" id="{33296DB8-5F33-47C0-ADB5-563D5F58A3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87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67" name="Oval 48">
                    <a:extLst>
                      <a:ext uri="{FF2B5EF4-FFF2-40B4-BE49-F238E27FC236}">
                        <a16:creationId xmlns:a16="http://schemas.microsoft.com/office/drawing/2014/main" id="{FDD1E6E4-1033-41C5-818F-65CE59CCA2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682222">
                    <a:off x="186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68" name="Oval 49">
                    <a:extLst>
                      <a:ext uri="{FF2B5EF4-FFF2-40B4-BE49-F238E27FC236}">
                        <a16:creationId xmlns:a16="http://schemas.microsoft.com/office/drawing/2014/main" id="{0E949A6E-29B7-4669-A468-C72312D4B2B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682222" flipH="1">
                    <a:off x="158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4" name="Group 50">
                  <a:extLst>
                    <a:ext uri="{FF2B5EF4-FFF2-40B4-BE49-F238E27FC236}">
                      <a16:creationId xmlns:a16="http://schemas.microsoft.com/office/drawing/2014/main" id="{C3B37E20-588F-4F60-B252-5226361E19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91" y="1508"/>
                  <a:ext cx="425" cy="397"/>
                  <a:chOff x="4326" y="1621"/>
                  <a:chExt cx="510" cy="482"/>
                </a:xfrm>
              </p:grpSpPr>
              <p:sp>
                <p:nvSpPr>
                  <p:cNvPr id="253" name="Oval 51">
                    <a:extLst>
                      <a:ext uri="{FF2B5EF4-FFF2-40B4-BE49-F238E27FC236}">
                        <a16:creationId xmlns:a16="http://schemas.microsoft.com/office/drawing/2014/main" id="{F78B4379-EF0D-4C8B-AF3B-0B827B5F43A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6" y="1763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4" name="Oval 52">
                    <a:extLst>
                      <a:ext uri="{FF2B5EF4-FFF2-40B4-BE49-F238E27FC236}">
                        <a16:creationId xmlns:a16="http://schemas.microsoft.com/office/drawing/2014/main" id="{3002F1A4-0CD6-488A-A7AB-49EBE166B7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4" y="1621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5" name="Oval 53">
                    <a:extLst>
                      <a:ext uri="{FF2B5EF4-FFF2-40B4-BE49-F238E27FC236}">
                        <a16:creationId xmlns:a16="http://schemas.microsoft.com/office/drawing/2014/main" id="{9705EAC6-B744-4953-94B4-3E610CC8424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83" y="187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6" name="Oval 54">
                    <a:extLst>
                      <a:ext uri="{FF2B5EF4-FFF2-40B4-BE49-F238E27FC236}">
                        <a16:creationId xmlns:a16="http://schemas.microsoft.com/office/drawing/2014/main" id="{99DE6F79-C8A4-47A4-84E1-BC81773510C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81" y="187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7" name="Oval 55">
                    <a:extLst>
                      <a:ext uri="{FF2B5EF4-FFF2-40B4-BE49-F238E27FC236}">
                        <a16:creationId xmlns:a16="http://schemas.microsoft.com/office/drawing/2014/main" id="{7AEEB48E-5200-4D62-A7A6-4FF46904580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679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8" name="Oval 56">
                    <a:extLst>
                      <a:ext uri="{FF2B5EF4-FFF2-40B4-BE49-F238E27FC236}">
                        <a16:creationId xmlns:a16="http://schemas.microsoft.com/office/drawing/2014/main" id="{D986CDFD-C7CA-4B4C-A00A-75B41EDA960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1848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59" name="Oval 57">
                    <a:extLst>
                      <a:ext uri="{FF2B5EF4-FFF2-40B4-BE49-F238E27FC236}">
                        <a16:creationId xmlns:a16="http://schemas.microsoft.com/office/drawing/2014/main" id="{695A3B0D-E422-4889-87AC-5E8763A235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4" y="1706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60" name="Oval 58">
                    <a:extLst>
                      <a:ext uri="{FF2B5EF4-FFF2-40B4-BE49-F238E27FC236}">
                        <a16:creationId xmlns:a16="http://schemas.microsoft.com/office/drawing/2014/main" id="{F010CDD2-7E3D-46C7-8442-CB9E25806A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38" y="170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61" name="Oval 59">
                    <a:extLst>
                      <a:ext uri="{FF2B5EF4-FFF2-40B4-BE49-F238E27FC236}">
                        <a16:creationId xmlns:a16="http://schemas.microsoft.com/office/drawing/2014/main" id="{65B39CAA-C1A8-43EF-958E-4AAD9A877F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763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62" name="Oval 60">
                    <a:extLst>
                      <a:ext uri="{FF2B5EF4-FFF2-40B4-BE49-F238E27FC236}">
                        <a16:creationId xmlns:a16="http://schemas.microsoft.com/office/drawing/2014/main" id="{C443A6A7-9980-471A-BB7E-80A7C25C43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38" y="1791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63" name="Oval 61">
                    <a:extLst>
                      <a:ext uri="{FF2B5EF4-FFF2-40B4-BE49-F238E27FC236}">
                        <a16:creationId xmlns:a16="http://schemas.microsoft.com/office/drawing/2014/main" id="{60B42EF4-F60F-4F1E-BB69-CBEF960712E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53" y="1792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64" name="Oval 62">
                    <a:extLst>
                      <a:ext uri="{FF2B5EF4-FFF2-40B4-BE49-F238E27FC236}">
                        <a16:creationId xmlns:a16="http://schemas.microsoft.com/office/drawing/2014/main" id="{7F5C4DDC-78CA-490C-9FAF-30200EC12D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1905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45" name="Oval 63">
                  <a:extLst>
                    <a:ext uri="{FF2B5EF4-FFF2-40B4-BE49-F238E27FC236}">
                      <a16:creationId xmlns:a16="http://schemas.microsoft.com/office/drawing/2014/main" id="{9E670B35-87F3-4425-A646-93E140E609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1" y="2358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6" name="Oval 64">
                  <a:extLst>
                    <a:ext uri="{FF2B5EF4-FFF2-40B4-BE49-F238E27FC236}">
                      <a16:creationId xmlns:a16="http://schemas.microsoft.com/office/drawing/2014/main" id="{B34CF2D1-8B0B-42D0-9A17-71364CC9A2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5" y="2273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7" name="Oval 65">
                  <a:extLst>
                    <a:ext uri="{FF2B5EF4-FFF2-40B4-BE49-F238E27FC236}">
                      <a16:creationId xmlns:a16="http://schemas.microsoft.com/office/drawing/2014/main" id="{F0E6DE4A-D92B-4746-8151-367531F921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8" y="1451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8" name="Oval 66">
                  <a:extLst>
                    <a:ext uri="{FF2B5EF4-FFF2-40B4-BE49-F238E27FC236}">
                      <a16:creationId xmlns:a16="http://schemas.microsoft.com/office/drawing/2014/main" id="{7D165E1D-A071-45C6-831F-BAFD785B5A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5" y="2018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9" name="Oval 67">
                  <a:extLst>
                    <a:ext uri="{FF2B5EF4-FFF2-40B4-BE49-F238E27FC236}">
                      <a16:creationId xmlns:a16="http://schemas.microsoft.com/office/drawing/2014/main" id="{64FC01DB-C9BD-4416-A550-B498D16023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0" y="997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0" name="Oval 68">
                  <a:extLst>
                    <a:ext uri="{FF2B5EF4-FFF2-40B4-BE49-F238E27FC236}">
                      <a16:creationId xmlns:a16="http://schemas.microsoft.com/office/drawing/2014/main" id="{3BF01B1E-9322-4002-81FB-1571321924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91" y="884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1" name="Oval 69">
                  <a:extLst>
                    <a:ext uri="{FF2B5EF4-FFF2-40B4-BE49-F238E27FC236}">
                      <a16:creationId xmlns:a16="http://schemas.microsoft.com/office/drawing/2014/main" id="{A15A1DCD-2E77-43FA-A34C-448E2279C4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" y="1196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2" name="Oval 70">
                  <a:extLst>
                    <a:ext uri="{FF2B5EF4-FFF2-40B4-BE49-F238E27FC236}">
                      <a16:creationId xmlns:a16="http://schemas.microsoft.com/office/drawing/2014/main" id="{0352570D-9CCC-472A-8F47-2D4534DCB7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7" y="1791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42" name="Freccia in su 241">
                <a:extLst>
                  <a:ext uri="{FF2B5EF4-FFF2-40B4-BE49-F238E27FC236}">
                    <a16:creationId xmlns:a16="http://schemas.microsoft.com/office/drawing/2014/main" id="{0DA70625-3CF9-42C6-B761-A11FCC99979E}"/>
                  </a:ext>
                </a:extLst>
              </p:cNvPr>
              <p:cNvSpPr/>
              <p:nvPr/>
            </p:nvSpPr>
            <p:spPr>
              <a:xfrm rot="7388109">
                <a:off x="8758736" y="5872504"/>
                <a:ext cx="202830" cy="897997"/>
              </a:xfrm>
              <a:prstGeom prst="upArrow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69" name="Gruppo 268">
              <a:extLst>
                <a:ext uri="{FF2B5EF4-FFF2-40B4-BE49-F238E27FC236}">
                  <a16:creationId xmlns:a16="http://schemas.microsoft.com/office/drawing/2014/main" id="{72470671-C3A6-47F9-9428-9C1DA1B678A7}"/>
                </a:ext>
              </a:extLst>
            </p:cNvPr>
            <p:cNvGrpSpPr/>
            <p:nvPr/>
          </p:nvGrpSpPr>
          <p:grpSpPr>
            <a:xfrm rot="3837680">
              <a:off x="7596440" y="1908769"/>
              <a:ext cx="1651393" cy="1360081"/>
              <a:chOff x="6835406" y="4692518"/>
              <a:chExt cx="2473743" cy="2037366"/>
            </a:xfrm>
          </p:grpSpPr>
          <p:grpSp>
            <p:nvGrpSpPr>
              <p:cNvPr id="270" name="Group 44">
                <a:extLst>
                  <a:ext uri="{FF2B5EF4-FFF2-40B4-BE49-F238E27FC236}">
                    <a16:creationId xmlns:a16="http://schemas.microsoft.com/office/drawing/2014/main" id="{AB23C141-D3A4-44D7-977E-9AB815D10D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35406" y="4692518"/>
                <a:ext cx="2045788" cy="2037366"/>
                <a:chOff x="357" y="346"/>
                <a:chExt cx="2722" cy="2694"/>
              </a:xfrm>
            </p:grpSpPr>
            <p:grpSp>
              <p:nvGrpSpPr>
                <p:cNvPr id="272" name="Group 45">
                  <a:extLst>
                    <a:ext uri="{FF2B5EF4-FFF2-40B4-BE49-F238E27FC236}">
                      <a16:creationId xmlns:a16="http://schemas.microsoft.com/office/drawing/2014/main" id="{806275DA-518A-4299-949C-F34CA1EB853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7" y="346"/>
                  <a:ext cx="2722" cy="2694"/>
                  <a:chOff x="158" y="1253"/>
                  <a:chExt cx="2722" cy="2694"/>
                </a:xfrm>
              </p:grpSpPr>
              <p:sp>
                <p:nvSpPr>
                  <p:cNvPr id="294" name="Oval 46">
                    <a:extLst>
                      <a:ext uri="{FF2B5EF4-FFF2-40B4-BE49-F238E27FC236}">
                        <a16:creationId xmlns:a16="http://schemas.microsoft.com/office/drawing/2014/main" id="{A1323933-BEF6-4D59-A228-B634B71EE0E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8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95" name="Oval 47">
                    <a:extLst>
                      <a:ext uri="{FF2B5EF4-FFF2-40B4-BE49-F238E27FC236}">
                        <a16:creationId xmlns:a16="http://schemas.microsoft.com/office/drawing/2014/main" id="{6E040E06-AF3C-4D6D-9B34-EBA29D00FB0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87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96" name="Oval 48">
                    <a:extLst>
                      <a:ext uri="{FF2B5EF4-FFF2-40B4-BE49-F238E27FC236}">
                        <a16:creationId xmlns:a16="http://schemas.microsoft.com/office/drawing/2014/main" id="{5826241E-6060-4691-9EA6-1AAC1D8EE3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682222">
                    <a:off x="186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97" name="Oval 49">
                    <a:extLst>
                      <a:ext uri="{FF2B5EF4-FFF2-40B4-BE49-F238E27FC236}">
                        <a16:creationId xmlns:a16="http://schemas.microsoft.com/office/drawing/2014/main" id="{7036B7B6-72F0-4CD0-B9F2-0152D52327F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682222" flipH="1">
                    <a:off x="158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73" name="Group 50">
                  <a:extLst>
                    <a:ext uri="{FF2B5EF4-FFF2-40B4-BE49-F238E27FC236}">
                      <a16:creationId xmlns:a16="http://schemas.microsoft.com/office/drawing/2014/main" id="{A54B72AD-05EE-46DC-A7BD-636FB6D5CD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91" y="1508"/>
                  <a:ext cx="425" cy="397"/>
                  <a:chOff x="4326" y="1621"/>
                  <a:chExt cx="510" cy="482"/>
                </a:xfrm>
              </p:grpSpPr>
              <p:sp>
                <p:nvSpPr>
                  <p:cNvPr id="282" name="Oval 51">
                    <a:extLst>
                      <a:ext uri="{FF2B5EF4-FFF2-40B4-BE49-F238E27FC236}">
                        <a16:creationId xmlns:a16="http://schemas.microsoft.com/office/drawing/2014/main" id="{64F4DC9B-D691-49D4-9180-44F6E41DF02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6" y="1763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3" name="Oval 52">
                    <a:extLst>
                      <a:ext uri="{FF2B5EF4-FFF2-40B4-BE49-F238E27FC236}">
                        <a16:creationId xmlns:a16="http://schemas.microsoft.com/office/drawing/2014/main" id="{CA479EF9-A61D-4B40-88AF-951D0175B1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4" y="1621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4" name="Oval 53">
                    <a:extLst>
                      <a:ext uri="{FF2B5EF4-FFF2-40B4-BE49-F238E27FC236}">
                        <a16:creationId xmlns:a16="http://schemas.microsoft.com/office/drawing/2014/main" id="{10F55F94-4D2C-4505-85D8-22C8FBE16B2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83" y="187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5" name="Oval 54">
                    <a:extLst>
                      <a:ext uri="{FF2B5EF4-FFF2-40B4-BE49-F238E27FC236}">
                        <a16:creationId xmlns:a16="http://schemas.microsoft.com/office/drawing/2014/main" id="{93ECBEC6-A2C1-4844-952B-079F225B22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81" y="187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6" name="Oval 55">
                    <a:extLst>
                      <a:ext uri="{FF2B5EF4-FFF2-40B4-BE49-F238E27FC236}">
                        <a16:creationId xmlns:a16="http://schemas.microsoft.com/office/drawing/2014/main" id="{26116557-E342-4D91-92A6-956E743EF7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679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7" name="Oval 56">
                    <a:extLst>
                      <a:ext uri="{FF2B5EF4-FFF2-40B4-BE49-F238E27FC236}">
                        <a16:creationId xmlns:a16="http://schemas.microsoft.com/office/drawing/2014/main" id="{CA191782-38A4-4BEB-BD39-1DCEAC7B1A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1848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8" name="Oval 57">
                    <a:extLst>
                      <a:ext uri="{FF2B5EF4-FFF2-40B4-BE49-F238E27FC236}">
                        <a16:creationId xmlns:a16="http://schemas.microsoft.com/office/drawing/2014/main" id="{91A5A8BB-EF9A-4969-9EAB-464E495E42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4" y="1706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9" name="Oval 58">
                    <a:extLst>
                      <a:ext uri="{FF2B5EF4-FFF2-40B4-BE49-F238E27FC236}">
                        <a16:creationId xmlns:a16="http://schemas.microsoft.com/office/drawing/2014/main" id="{A22B0AF7-86FD-491B-9BD5-ACC68C5265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38" y="170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0" name="Oval 59">
                    <a:extLst>
                      <a:ext uri="{FF2B5EF4-FFF2-40B4-BE49-F238E27FC236}">
                        <a16:creationId xmlns:a16="http://schemas.microsoft.com/office/drawing/2014/main" id="{4256E3FD-471A-406E-BDB2-6DB60D4447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763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1" name="Oval 60">
                    <a:extLst>
                      <a:ext uri="{FF2B5EF4-FFF2-40B4-BE49-F238E27FC236}">
                        <a16:creationId xmlns:a16="http://schemas.microsoft.com/office/drawing/2014/main" id="{07F3305C-2C38-4B7C-A9A1-F81B3A0BD8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38" y="1791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2" name="Oval 61">
                    <a:extLst>
                      <a:ext uri="{FF2B5EF4-FFF2-40B4-BE49-F238E27FC236}">
                        <a16:creationId xmlns:a16="http://schemas.microsoft.com/office/drawing/2014/main" id="{328AA157-66D8-403E-B566-EEF5306202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53" y="1792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3" name="Oval 62">
                    <a:extLst>
                      <a:ext uri="{FF2B5EF4-FFF2-40B4-BE49-F238E27FC236}">
                        <a16:creationId xmlns:a16="http://schemas.microsoft.com/office/drawing/2014/main" id="{5C947A73-6814-434B-9360-0E9AB24C182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1905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74" name="Oval 63">
                  <a:extLst>
                    <a:ext uri="{FF2B5EF4-FFF2-40B4-BE49-F238E27FC236}">
                      <a16:creationId xmlns:a16="http://schemas.microsoft.com/office/drawing/2014/main" id="{B3936BD7-F19C-4657-9435-9DAA897D89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1" y="2358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5" name="Oval 64">
                  <a:extLst>
                    <a:ext uri="{FF2B5EF4-FFF2-40B4-BE49-F238E27FC236}">
                      <a16:creationId xmlns:a16="http://schemas.microsoft.com/office/drawing/2014/main" id="{DF99AF91-0CDF-4AEA-8A99-389BE9E417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5" y="2273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6" name="Oval 65">
                  <a:extLst>
                    <a:ext uri="{FF2B5EF4-FFF2-40B4-BE49-F238E27FC236}">
                      <a16:creationId xmlns:a16="http://schemas.microsoft.com/office/drawing/2014/main" id="{CD417E2B-3F45-462E-BE79-4CBB51C73E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8" y="1451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7" name="Oval 66">
                  <a:extLst>
                    <a:ext uri="{FF2B5EF4-FFF2-40B4-BE49-F238E27FC236}">
                      <a16:creationId xmlns:a16="http://schemas.microsoft.com/office/drawing/2014/main" id="{3A73CE0A-E6D9-4BEF-9C9A-B149A1BB84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5" y="2018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8" name="Oval 67">
                  <a:extLst>
                    <a:ext uri="{FF2B5EF4-FFF2-40B4-BE49-F238E27FC236}">
                      <a16:creationId xmlns:a16="http://schemas.microsoft.com/office/drawing/2014/main" id="{925166D6-DD70-45EA-B6EE-33B1443976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0" y="997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9" name="Oval 68">
                  <a:extLst>
                    <a:ext uri="{FF2B5EF4-FFF2-40B4-BE49-F238E27FC236}">
                      <a16:creationId xmlns:a16="http://schemas.microsoft.com/office/drawing/2014/main" id="{A8E23BA1-CC29-43A4-B56F-CB1B60CD7C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91" y="884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0" name="Oval 69">
                  <a:extLst>
                    <a:ext uri="{FF2B5EF4-FFF2-40B4-BE49-F238E27FC236}">
                      <a16:creationId xmlns:a16="http://schemas.microsoft.com/office/drawing/2014/main" id="{6091EB60-50A9-444B-A017-FAE55E10C4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" y="1196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1" name="Oval 70">
                  <a:extLst>
                    <a:ext uri="{FF2B5EF4-FFF2-40B4-BE49-F238E27FC236}">
                      <a16:creationId xmlns:a16="http://schemas.microsoft.com/office/drawing/2014/main" id="{42F0BBDD-4140-433F-90DC-A2DB6AC65D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7" y="1791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71" name="Freccia in su 270">
                <a:extLst>
                  <a:ext uri="{FF2B5EF4-FFF2-40B4-BE49-F238E27FC236}">
                    <a16:creationId xmlns:a16="http://schemas.microsoft.com/office/drawing/2014/main" id="{9DD3F18B-BAB5-4951-AC0B-7C0F157F2487}"/>
                  </a:ext>
                </a:extLst>
              </p:cNvPr>
              <p:cNvSpPr/>
              <p:nvPr/>
            </p:nvSpPr>
            <p:spPr>
              <a:xfrm rot="7388109">
                <a:off x="8758736" y="5872504"/>
                <a:ext cx="202830" cy="897997"/>
              </a:xfrm>
              <a:prstGeom prst="upArrow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27" name="Gruppo 326">
              <a:extLst>
                <a:ext uri="{FF2B5EF4-FFF2-40B4-BE49-F238E27FC236}">
                  <a16:creationId xmlns:a16="http://schemas.microsoft.com/office/drawing/2014/main" id="{783E2A6B-07C2-4355-B84D-33C491C70731}"/>
                </a:ext>
              </a:extLst>
            </p:cNvPr>
            <p:cNvGrpSpPr/>
            <p:nvPr/>
          </p:nvGrpSpPr>
          <p:grpSpPr>
            <a:xfrm rot="7259167">
              <a:off x="5713921" y="748968"/>
              <a:ext cx="1651393" cy="1360081"/>
              <a:chOff x="6835406" y="4692518"/>
              <a:chExt cx="2473743" cy="2037366"/>
            </a:xfrm>
          </p:grpSpPr>
          <p:grpSp>
            <p:nvGrpSpPr>
              <p:cNvPr id="328" name="Group 44">
                <a:extLst>
                  <a:ext uri="{FF2B5EF4-FFF2-40B4-BE49-F238E27FC236}">
                    <a16:creationId xmlns:a16="http://schemas.microsoft.com/office/drawing/2014/main" id="{8623452F-1A3C-4057-ADC6-DA945DA76A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35406" y="4692518"/>
                <a:ext cx="2045788" cy="2037366"/>
                <a:chOff x="357" y="346"/>
                <a:chExt cx="2722" cy="2694"/>
              </a:xfrm>
            </p:grpSpPr>
            <p:grpSp>
              <p:nvGrpSpPr>
                <p:cNvPr id="330" name="Group 45">
                  <a:extLst>
                    <a:ext uri="{FF2B5EF4-FFF2-40B4-BE49-F238E27FC236}">
                      <a16:creationId xmlns:a16="http://schemas.microsoft.com/office/drawing/2014/main" id="{1F3BDD28-FF9B-4F59-B818-ABAD381C210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7" y="346"/>
                  <a:ext cx="2722" cy="2694"/>
                  <a:chOff x="158" y="1253"/>
                  <a:chExt cx="2722" cy="2694"/>
                </a:xfrm>
              </p:grpSpPr>
              <p:sp>
                <p:nvSpPr>
                  <p:cNvPr id="352" name="Oval 46">
                    <a:extLst>
                      <a:ext uri="{FF2B5EF4-FFF2-40B4-BE49-F238E27FC236}">
                        <a16:creationId xmlns:a16="http://schemas.microsoft.com/office/drawing/2014/main" id="{6DDF9009-01A3-4F0A-A085-74F2A453DC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8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53" name="Oval 47">
                    <a:extLst>
                      <a:ext uri="{FF2B5EF4-FFF2-40B4-BE49-F238E27FC236}">
                        <a16:creationId xmlns:a16="http://schemas.microsoft.com/office/drawing/2014/main" id="{D5DCD784-50A2-4D32-B6B6-B63D590060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87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54" name="Oval 48">
                    <a:extLst>
                      <a:ext uri="{FF2B5EF4-FFF2-40B4-BE49-F238E27FC236}">
                        <a16:creationId xmlns:a16="http://schemas.microsoft.com/office/drawing/2014/main" id="{BDDF3065-7AF8-47EA-A04B-B291513A1EA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682222">
                    <a:off x="186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55" name="Oval 49">
                    <a:extLst>
                      <a:ext uri="{FF2B5EF4-FFF2-40B4-BE49-F238E27FC236}">
                        <a16:creationId xmlns:a16="http://schemas.microsoft.com/office/drawing/2014/main" id="{316AFF38-F68F-4045-B550-D0B3E37768D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682222" flipH="1">
                    <a:off x="158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31" name="Group 50">
                  <a:extLst>
                    <a:ext uri="{FF2B5EF4-FFF2-40B4-BE49-F238E27FC236}">
                      <a16:creationId xmlns:a16="http://schemas.microsoft.com/office/drawing/2014/main" id="{C8DA1020-8CD8-40E3-B870-A03965AA24B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91" y="1508"/>
                  <a:ext cx="425" cy="397"/>
                  <a:chOff x="4326" y="1621"/>
                  <a:chExt cx="510" cy="482"/>
                </a:xfrm>
              </p:grpSpPr>
              <p:sp>
                <p:nvSpPr>
                  <p:cNvPr id="340" name="Oval 51">
                    <a:extLst>
                      <a:ext uri="{FF2B5EF4-FFF2-40B4-BE49-F238E27FC236}">
                        <a16:creationId xmlns:a16="http://schemas.microsoft.com/office/drawing/2014/main" id="{4230388D-225A-410E-A17D-0A13F7649E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6" y="1763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1" name="Oval 52">
                    <a:extLst>
                      <a:ext uri="{FF2B5EF4-FFF2-40B4-BE49-F238E27FC236}">
                        <a16:creationId xmlns:a16="http://schemas.microsoft.com/office/drawing/2014/main" id="{5F75D68F-BF89-4AAC-AEC4-4B4352D3AFF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4" y="1621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2" name="Oval 53">
                    <a:extLst>
                      <a:ext uri="{FF2B5EF4-FFF2-40B4-BE49-F238E27FC236}">
                        <a16:creationId xmlns:a16="http://schemas.microsoft.com/office/drawing/2014/main" id="{5F1B5939-E0B9-4218-AEC4-529A5095D3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83" y="187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3" name="Oval 54">
                    <a:extLst>
                      <a:ext uri="{FF2B5EF4-FFF2-40B4-BE49-F238E27FC236}">
                        <a16:creationId xmlns:a16="http://schemas.microsoft.com/office/drawing/2014/main" id="{9B923A85-1750-47E2-AD77-2214CC7BFD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81" y="187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4" name="Oval 55">
                    <a:extLst>
                      <a:ext uri="{FF2B5EF4-FFF2-40B4-BE49-F238E27FC236}">
                        <a16:creationId xmlns:a16="http://schemas.microsoft.com/office/drawing/2014/main" id="{6662CCCF-D53B-4A43-822B-693477DC16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679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5" name="Oval 56">
                    <a:extLst>
                      <a:ext uri="{FF2B5EF4-FFF2-40B4-BE49-F238E27FC236}">
                        <a16:creationId xmlns:a16="http://schemas.microsoft.com/office/drawing/2014/main" id="{E77ABCE8-FCD1-45C3-A5B6-B2542AF4BE9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1848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6" name="Oval 57">
                    <a:extLst>
                      <a:ext uri="{FF2B5EF4-FFF2-40B4-BE49-F238E27FC236}">
                        <a16:creationId xmlns:a16="http://schemas.microsoft.com/office/drawing/2014/main" id="{31DE1145-74B4-433C-BE6D-DBCCB85439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4" y="1706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7" name="Oval 58">
                    <a:extLst>
                      <a:ext uri="{FF2B5EF4-FFF2-40B4-BE49-F238E27FC236}">
                        <a16:creationId xmlns:a16="http://schemas.microsoft.com/office/drawing/2014/main" id="{E60597E3-5677-4A1D-A132-2AFF1150D9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38" y="170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8" name="Oval 59">
                    <a:extLst>
                      <a:ext uri="{FF2B5EF4-FFF2-40B4-BE49-F238E27FC236}">
                        <a16:creationId xmlns:a16="http://schemas.microsoft.com/office/drawing/2014/main" id="{52377845-F3F2-4E63-A8DB-4FE6651092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763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9" name="Oval 60">
                    <a:extLst>
                      <a:ext uri="{FF2B5EF4-FFF2-40B4-BE49-F238E27FC236}">
                        <a16:creationId xmlns:a16="http://schemas.microsoft.com/office/drawing/2014/main" id="{C9C33DC7-168D-4719-9933-A334EECEBFC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38" y="1791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0" name="Oval 61">
                    <a:extLst>
                      <a:ext uri="{FF2B5EF4-FFF2-40B4-BE49-F238E27FC236}">
                        <a16:creationId xmlns:a16="http://schemas.microsoft.com/office/drawing/2014/main" id="{D47A7240-69C3-4784-8AAF-8CAF2A8D49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53" y="1792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1" name="Oval 62">
                    <a:extLst>
                      <a:ext uri="{FF2B5EF4-FFF2-40B4-BE49-F238E27FC236}">
                        <a16:creationId xmlns:a16="http://schemas.microsoft.com/office/drawing/2014/main" id="{AB0207EC-C157-4953-A537-628B62FDBC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1905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32" name="Oval 63">
                  <a:extLst>
                    <a:ext uri="{FF2B5EF4-FFF2-40B4-BE49-F238E27FC236}">
                      <a16:creationId xmlns:a16="http://schemas.microsoft.com/office/drawing/2014/main" id="{EFAC5E68-A443-48CE-9279-F29CB3E8E0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1" y="2358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3" name="Oval 64">
                  <a:extLst>
                    <a:ext uri="{FF2B5EF4-FFF2-40B4-BE49-F238E27FC236}">
                      <a16:creationId xmlns:a16="http://schemas.microsoft.com/office/drawing/2014/main" id="{FC46DD85-6D77-4EB2-9E0A-70F241B92D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5" y="2273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4" name="Oval 65">
                  <a:extLst>
                    <a:ext uri="{FF2B5EF4-FFF2-40B4-BE49-F238E27FC236}">
                      <a16:creationId xmlns:a16="http://schemas.microsoft.com/office/drawing/2014/main" id="{EA5CE0BD-D131-4775-803B-27C710842D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8" y="1451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5" name="Oval 66">
                  <a:extLst>
                    <a:ext uri="{FF2B5EF4-FFF2-40B4-BE49-F238E27FC236}">
                      <a16:creationId xmlns:a16="http://schemas.microsoft.com/office/drawing/2014/main" id="{716D73F9-734E-4C03-9C57-751210719B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5" y="2018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6" name="Oval 67">
                  <a:extLst>
                    <a:ext uri="{FF2B5EF4-FFF2-40B4-BE49-F238E27FC236}">
                      <a16:creationId xmlns:a16="http://schemas.microsoft.com/office/drawing/2014/main" id="{A8D6523F-B872-4AC1-BEE5-A69EC965DC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0" y="997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7" name="Oval 68">
                  <a:extLst>
                    <a:ext uri="{FF2B5EF4-FFF2-40B4-BE49-F238E27FC236}">
                      <a16:creationId xmlns:a16="http://schemas.microsoft.com/office/drawing/2014/main" id="{8D118765-F6F5-48A6-8C2F-F1753A16DF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91" y="884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8" name="Oval 69">
                  <a:extLst>
                    <a:ext uri="{FF2B5EF4-FFF2-40B4-BE49-F238E27FC236}">
                      <a16:creationId xmlns:a16="http://schemas.microsoft.com/office/drawing/2014/main" id="{2A8B0138-D315-4C8A-863D-7D79C8CE49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" y="1196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9" name="Oval 70">
                  <a:extLst>
                    <a:ext uri="{FF2B5EF4-FFF2-40B4-BE49-F238E27FC236}">
                      <a16:creationId xmlns:a16="http://schemas.microsoft.com/office/drawing/2014/main" id="{5BF67288-375C-49DA-9E9E-9E8F13D091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7" y="1791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29" name="Freccia in su 328">
                <a:extLst>
                  <a:ext uri="{FF2B5EF4-FFF2-40B4-BE49-F238E27FC236}">
                    <a16:creationId xmlns:a16="http://schemas.microsoft.com/office/drawing/2014/main" id="{25555A9F-04B9-4E1C-BE1F-08EEF7EFEEAD}"/>
                  </a:ext>
                </a:extLst>
              </p:cNvPr>
              <p:cNvSpPr/>
              <p:nvPr/>
            </p:nvSpPr>
            <p:spPr>
              <a:xfrm rot="7388109">
                <a:off x="8758736" y="5872504"/>
                <a:ext cx="202830" cy="897997"/>
              </a:xfrm>
              <a:prstGeom prst="upArrow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68" name="Gruppo 367">
              <a:extLst>
                <a:ext uri="{FF2B5EF4-FFF2-40B4-BE49-F238E27FC236}">
                  <a16:creationId xmlns:a16="http://schemas.microsoft.com/office/drawing/2014/main" id="{DE123C40-614A-4E83-9DB6-F2F321B5F3AE}"/>
                </a:ext>
              </a:extLst>
            </p:cNvPr>
            <p:cNvGrpSpPr/>
            <p:nvPr/>
          </p:nvGrpSpPr>
          <p:grpSpPr>
            <a:xfrm rot="7196959">
              <a:off x="5508364" y="1624843"/>
              <a:ext cx="1651393" cy="1360081"/>
              <a:chOff x="6835406" y="4692518"/>
              <a:chExt cx="2473743" cy="2037366"/>
            </a:xfrm>
          </p:grpSpPr>
          <p:grpSp>
            <p:nvGrpSpPr>
              <p:cNvPr id="369" name="Group 44">
                <a:extLst>
                  <a:ext uri="{FF2B5EF4-FFF2-40B4-BE49-F238E27FC236}">
                    <a16:creationId xmlns:a16="http://schemas.microsoft.com/office/drawing/2014/main" id="{FCAA18A0-BFE4-46FC-A160-475B4D8771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35406" y="4692518"/>
                <a:ext cx="2045788" cy="2037366"/>
                <a:chOff x="357" y="346"/>
                <a:chExt cx="2722" cy="2694"/>
              </a:xfrm>
            </p:grpSpPr>
            <p:grpSp>
              <p:nvGrpSpPr>
                <p:cNvPr id="371" name="Group 45">
                  <a:extLst>
                    <a:ext uri="{FF2B5EF4-FFF2-40B4-BE49-F238E27FC236}">
                      <a16:creationId xmlns:a16="http://schemas.microsoft.com/office/drawing/2014/main" id="{01BCCDA8-88C8-4AEB-8F82-7EE156E9D87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7" y="346"/>
                  <a:ext cx="2722" cy="2694"/>
                  <a:chOff x="158" y="1253"/>
                  <a:chExt cx="2722" cy="2694"/>
                </a:xfrm>
              </p:grpSpPr>
              <p:sp>
                <p:nvSpPr>
                  <p:cNvPr id="393" name="Oval 46">
                    <a:extLst>
                      <a:ext uri="{FF2B5EF4-FFF2-40B4-BE49-F238E27FC236}">
                        <a16:creationId xmlns:a16="http://schemas.microsoft.com/office/drawing/2014/main" id="{174D5043-C7C0-4936-846B-8552B171139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8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94" name="Oval 47">
                    <a:extLst>
                      <a:ext uri="{FF2B5EF4-FFF2-40B4-BE49-F238E27FC236}">
                        <a16:creationId xmlns:a16="http://schemas.microsoft.com/office/drawing/2014/main" id="{77E9BA5D-84D4-4993-A7A7-C36C004CC2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87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95" name="Oval 48">
                    <a:extLst>
                      <a:ext uri="{FF2B5EF4-FFF2-40B4-BE49-F238E27FC236}">
                        <a16:creationId xmlns:a16="http://schemas.microsoft.com/office/drawing/2014/main" id="{4DC0C278-BCCC-470C-9844-D0A86EDF09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682222">
                    <a:off x="186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396" name="Oval 49">
                    <a:extLst>
                      <a:ext uri="{FF2B5EF4-FFF2-40B4-BE49-F238E27FC236}">
                        <a16:creationId xmlns:a16="http://schemas.microsoft.com/office/drawing/2014/main" id="{58F92A0B-ADC7-48B4-9AFD-0E639A44A4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682222" flipH="1">
                    <a:off x="158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72" name="Group 50">
                  <a:extLst>
                    <a:ext uri="{FF2B5EF4-FFF2-40B4-BE49-F238E27FC236}">
                      <a16:creationId xmlns:a16="http://schemas.microsoft.com/office/drawing/2014/main" id="{5E72C073-BD1E-4BF5-B408-3F9F381725B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91" y="1508"/>
                  <a:ext cx="425" cy="397"/>
                  <a:chOff x="4326" y="1621"/>
                  <a:chExt cx="510" cy="482"/>
                </a:xfrm>
              </p:grpSpPr>
              <p:sp>
                <p:nvSpPr>
                  <p:cNvPr id="381" name="Oval 51">
                    <a:extLst>
                      <a:ext uri="{FF2B5EF4-FFF2-40B4-BE49-F238E27FC236}">
                        <a16:creationId xmlns:a16="http://schemas.microsoft.com/office/drawing/2014/main" id="{9CBF89A2-7416-4377-A064-55E0560E4E6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6" y="1763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82" name="Oval 52">
                    <a:extLst>
                      <a:ext uri="{FF2B5EF4-FFF2-40B4-BE49-F238E27FC236}">
                        <a16:creationId xmlns:a16="http://schemas.microsoft.com/office/drawing/2014/main" id="{CC81F45C-EC9F-4EF7-BBA2-A034927D3C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4" y="1621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83" name="Oval 53">
                    <a:extLst>
                      <a:ext uri="{FF2B5EF4-FFF2-40B4-BE49-F238E27FC236}">
                        <a16:creationId xmlns:a16="http://schemas.microsoft.com/office/drawing/2014/main" id="{C160022D-B143-4733-A305-015FBADFBE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83" y="187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84" name="Oval 54">
                    <a:extLst>
                      <a:ext uri="{FF2B5EF4-FFF2-40B4-BE49-F238E27FC236}">
                        <a16:creationId xmlns:a16="http://schemas.microsoft.com/office/drawing/2014/main" id="{EF087A31-54EC-4F26-BF67-9953EDC579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81" y="187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85" name="Oval 55">
                    <a:extLst>
                      <a:ext uri="{FF2B5EF4-FFF2-40B4-BE49-F238E27FC236}">
                        <a16:creationId xmlns:a16="http://schemas.microsoft.com/office/drawing/2014/main" id="{12C0D2A1-5038-44A1-BEA1-5B6C35B822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679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86" name="Oval 56">
                    <a:extLst>
                      <a:ext uri="{FF2B5EF4-FFF2-40B4-BE49-F238E27FC236}">
                        <a16:creationId xmlns:a16="http://schemas.microsoft.com/office/drawing/2014/main" id="{65470E97-3C19-4325-B465-DD456CF0945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1848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87" name="Oval 57">
                    <a:extLst>
                      <a:ext uri="{FF2B5EF4-FFF2-40B4-BE49-F238E27FC236}">
                        <a16:creationId xmlns:a16="http://schemas.microsoft.com/office/drawing/2014/main" id="{DA12E581-97B1-406C-AA07-5517ED27B3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4" y="1706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88" name="Oval 58">
                    <a:extLst>
                      <a:ext uri="{FF2B5EF4-FFF2-40B4-BE49-F238E27FC236}">
                        <a16:creationId xmlns:a16="http://schemas.microsoft.com/office/drawing/2014/main" id="{8C5F8147-F5E9-4E77-AABC-CEE4F492AE9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38" y="170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89" name="Oval 59">
                    <a:extLst>
                      <a:ext uri="{FF2B5EF4-FFF2-40B4-BE49-F238E27FC236}">
                        <a16:creationId xmlns:a16="http://schemas.microsoft.com/office/drawing/2014/main" id="{0FC61639-B1C2-4492-BE82-95A3A16805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763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90" name="Oval 60">
                    <a:extLst>
                      <a:ext uri="{FF2B5EF4-FFF2-40B4-BE49-F238E27FC236}">
                        <a16:creationId xmlns:a16="http://schemas.microsoft.com/office/drawing/2014/main" id="{DA06D493-6AA8-4CD9-AF76-25278CF13C6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38" y="1791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91" name="Oval 61">
                    <a:extLst>
                      <a:ext uri="{FF2B5EF4-FFF2-40B4-BE49-F238E27FC236}">
                        <a16:creationId xmlns:a16="http://schemas.microsoft.com/office/drawing/2014/main" id="{79331F8F-0392-4270-8ABE-E77549E74B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53" y="1792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92" name="Oval 62">
                    <a:extLst>
                      <a:ext uri="{FF2B5EF4-FFF2-40B4-BE49-F238E27FC236}">
                        <a16:creationId xmlns:a16="http://schemas.microsoft.com/office/drawing/2014/main" id="{8330B0F1-ACDC-4016-B59D-383FD1C6E10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1905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73" name="Oval 63">
                  <a:extLst>
                    <a:ext uri="{FF2B5EF4-FFF2-40B4-BE49-F238E27FC236}">
                      <a16:creationId xmlns:a16="http://schemas.microsoft.com/office/drawing/2014/main" id="{989291A4-E413-4E07-AA74-DD03A5DE93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1" y="2358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4" name="Oval 64">
                  <a:extLst>
                    <a:ext uri="{FF2B5EF4-FFF2-40B4-BE49-F238E27FC236}">
                      <a16:creationId xmlns:a16="http://schemas.microsoft.com/office/drawing/2014/main" id="{EC306D0E-45BA-4D23-9070-29F6770D5F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5" y="2273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5" name="Oval 65">
                  <a:extLst>
                    <a:ext uri="{FF2B5EF4-FFF2-40B4-BE49-F238E27FC236}">
                      <a16:creationId xmlns:a16="http://schemas.microsoft.com/office/drawing/2014/main" id="{89F30353-4E37-4322-9E5B-213E9B0291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8" y="1451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6" name="Oval 66">
                  <a:extLst>
                    <a:ext uri="{FF2B5EF4-FFF2-40B4-BE49-F238E27FC236}">
                      <a16:creationId xmlns:a16="http://schemas.microsoft.com/office/drawing/2014/main" id="{8E4C7C62-7295-47AA-9B04-1DC78124FD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5" y="2018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7" name="Oval 67">
                  <a:extLst>
                    <a:ext uri="{FF2B5EF4-FFF2-40B4-BE49-F238E27FC236}">
                      <a16:creationId xmlns:a16="http://schemas.microsoft.com/office/drawing/2014/main" id="{C44D60DE-6485-4605-A812-1E64FE7235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0" y="997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8" name="Oval 68">
                  <a:extLst>
                    <a:ext uri="{FF2B5EF4-FFF2-40B4-BE49-F238E27FC236}">
                      <a16:creationId xmlns:a16="http://schemas.microsoft.com/office/drawing/2014/main" id="{2D83E810-A156-4F8C-88A9-150DCAA3AB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91" y="884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9" name="Oval 69">
                  <a:extLst>
                    <a:ext uri="{FF2B5EF4-FFF2-40B4-BE49-F238E27FC236}">
                      <a16:creationId xmlns:a16="http://schemas.microsoft.com/office/drawing/2014/main" id="{F8B792F6-13F1-4891-87DC-BFE2933760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" y="1196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0" name="Oval 70">
                  <a:extLst>
                    <a:ext uri="{FF2B5EF4-FFF2-40B4-BE49-F238E27FC236}">
                      <a16:creationId xmlns:a16="http://schemas.microsoft.com/office/drawing/2014/main" id="{0E1A0CDE-3AEB-48A3-9717-1AD7C6836F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7" y="1791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70" name="Freccia in su 369">
                <a:extLst>
                  <a:ext uri="{FF2B5EF4-FFF2-40B4-BE49-F238E27FC236}">
                    <a16:creationId xmlns:a16="http://schemas.microsoft.com/office/drawing/2014/main" id="{8D9F2E0A-54F0-4750-8692-D6D329D2C585}"/>
                  </a:ext>
                </a:extLst>
              </p:cNvPr>
              <p:cNvSpPr/>
              <p:nvPr/>
            </p:nvSpPr>
            <p:spPr>
              <a:xfrm rot="7388109">
                <a:off x="8758736" y="5872504"/>
                <a:ext cx="202830" cy="897997"/>
              </a:xfrm>
              <a:prstGeom prst="upArrow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97" name="Gruppo 396">
              <a:extLst>
                <a:ext uri="{FF2B5EF4-FFF2-40B4-BE49-F238E27FC236}">
                  <a16:creationId xmlns:a16="http://schemas.microsoft.com/office/drawing/2014/main" id="{CAC6B445-69B7-4A90-8486-FE4F81FD83AB}"/>
                </a:ext>
              </a:extLst>
            </p:cNvPr>
            <p:cNvGrpSpPr/>
            <p:nvPr/>
          </p:nvGrpSpPr>
          <p:grpSpPr>
            <a:xfrm rot="13112624">
              <a:off x="9333825" y="1000512"/>
              <a:ext cx="1651393" cy="1360081"/>
              <a:chOff x="6835406" y="4692518"/>
              <a:chExt cx="2473743" cy="2037366"/>
            </a:xfrm>
          </p:grpSpPr>
          <p:grpSp>
            <p:nvGrpSpPr>
              <p:cNvPr id="398" name="Group 44">
                <a:extLst>
                  <a:ext uri="{FF2B5EF4-FFF2-40B4-BE49-F238E27FC236}">
                    <a16:creationId xmlns:a16="http://schemas.microsoft.com/office/drawing/2014/main" id="{C2472CBF-0D8E-476D-B414-CA4A9BCEEA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35406" y="4692518"/>
                <a:ext cx="2045788" cy="2037366"/>
                <a:chOff x="357" y="346"/>
                <a:chExt cx="2722" cy="2694"/>
              </a:xfrm>
            </p:grpSpPr>
            <p:grpSp>
              <p:nvGrpSpPr>
                <p:cNvPr id="400" name="Group 45">
                  <a:extLst>
                    <a:ext uri="{FF2B5EF4-FFF2-40B4-BE49-F238E27FC236}">
                      <a16:creationId xmlns:a16="http://schemas.microsoft.com/office/drawing/2014/main" id="{DF3AED9B-4BA3-4F0E-9884-EA3E49CFF1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7" y="346"/>
                  <a:ext cx="2722" cy="2694"/>
                  <a:chOff x="158" y="1253"/>
                  <a:chExt cx="2722" cy="2694"/>
                </a:xfrm>
              </p:grpSpPr>
              <p:sp>
                <p:nvSpPr>
                  <p:cNvPr id="422" name="Oval 46">
                    <a:extLst>
                      <a:ext uri="{FF2B5EF4-FFF2-40B4-BE49-F238E27FC236}">
                        <a16:creationId xmlns:a16="http://schemas.microsoft.com/office/drawing/2014/main" id="{A0583B8C-940B-47F6-AF98-E6159B39F0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8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23" name="Oval 47">
                    <a:extLst>
                      <a:ext uri="{FF2B5EF4-FFF2-40B4-BE49-F238E27FC236}">
                        <a16:creationId xmlns:a16="http://schemas.microsoft.com/office/drawing/2014/main" id="{5C6E0D20-8230-43B6-A68D-BF230D8D24C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87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24" name="Oval 48">
                    <a:extLst>
                      <a:ext uri="{FF2B5EF4-FFF2-40B4-BE49-F238E27FC236}">
                        <a16:creationId xmlns:a16="http://schemas.microsoft.com/office/drawing/2014/main" id="{43F8E11C-E077-4311-A54A-E6C129CBCB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682222">
                    <a:off x="186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25" name="Oval 49">
                    <a:extLst>
                      <a:ext uri="{FF2B5EF4-FFF2-40B4-BE49-F238E27FC236}">
                        <a16:creationId xmlns:a16="http://schemas.microsoft.com/office/drawing/2014/main" id="{1F5C1E1E-436F-49AB-81F5-8452A295963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682222" flipH="1">
                    <a:off x="158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01" name="Group 50">
                  <a:extLst>
                    <a:ext uri="{FF2B5EF4-FFF2-40B4-BE49-F238E27FC236}">
                      <a16:creationId xmlns:a16="http://schemas.microsoft.com/office/drawing/2014/main" id="{A33DA815-346E-4094-BD2D-E69B853C081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91" y="1508"/>
                  <a:ext cx="425" cy="397"/>
                  <a:chOff x="4326" y="1621"/>
                  <a:chExt cx="510" cy="482"/>
                </a:xfrm>
              </p:grpSpPr>
              <p:sp>
                <p:nvSpPr>
                  <p:cNvPr id="410" name="Oval 51">
                    <a:extLst>
                      <a:ext uri="{FF2B5EF4-FFF2-40B4-BE49-F238E27FC236}">
                        <a16:creationId xmlns:a16="http://schemas.microsoft.com/office/drawing/2014/main" id="{FA14538C-3664-4C32-BDD2-53AC9FAAA7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6" y="1763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1" name="Oval 52">
                    <a:extLst>
                      <a:ext uri="{FF2B5EF4-FFF2-40B4-BE49-F238E27FC236}">
                        <a16:creationId xmlns:a16="http://schemas.microsoft.com/office/drawing/2014/main" id="{FE0C1BC9-E31A-40B5-B08D-2DB49A91EEA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4" y="1621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2" name="Oval 53">
                    <a:extLst>
                      <a:ext uri="{FF2B5EF4-FFF2-40B4-BE49-F238E27FC236}">
                        <a16:creationId xmlns:a16="http://schemas.microsoft.com/office/drawing/2014/main" id="{C5CFD0DB-E236-4E69-B4BA-B774219A97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83" y="187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3" name="Oval 54">
                    <a:extLst>
                      <a:ext uri="{FF2B5EF4-FFF2-40B4-BE49-F238E27FC236}">
                        <a16:creationId xmlns:a16="http://schemas.microsoft.com/office/drawing/2014/main" id="{2C497480-07DB-4CE3-B63A-DAED159017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81" y="187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4" name="Oval 55">
                    <a:extLst>
                      <a:ext uri="{FF2B5EF4-FFF2-40B4-BE49-F238E27FC236}">
                        <a16:creationId xmlns:a16="http://schemas.microsoft.com/office/drawing/2014/main" id="{F19D5594-8907-4894-BD54-0A264AEBB04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679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5" name="Oval 56">
                    <a:extLst>
                      <a:ext uri="{FF2B5EF4-FFF2-40B4-BE49-F238E27FC236}">
                        <a16:creationId xmlns:a16="http://schemas.microsoft.com/office/drawing/2014/main" id="{FFB10613-2E8D-42AA-AD89-1C9E8ADD34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1848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6" name="Oval 57">
                    <a:extLst>
                      <a:ext uri="{FF2B5EF4-FFF2-40B4-BE49-F238E27FC236}">
                        <a16:creationId xmlns:a16="http://schemas.microsoft.com/office/drawing/2014/main" id="{5B20EA88-3536-45AA-AF00-407226459F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4" y="1706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7" name="Oval 58">
                    <a:extLst>
                      <a:ext uri="{FF2B5EF4-FFF2-40B4-BE49-F238E27FC236}">
                        <a16:creationId xmlns:a16="http://schemas.microsoft.com/office/drawing/2014/main" id="{EA4F341D-BF1B-4F05-B7B8-466BA720A1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38" y="170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8" name="Oval 59">
                    <a:extLst>
                      <a:ext uri="{FF2B5EF4-FFF2-40B4-BE49-F238E27FC236}">
                        <a16:creationId xmlns:a16="http://schemas.microsoft.com/office/drawing/2014/main" id="{A0ECFD76-9428-4D9D-8A57-C27A12F557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763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9" name="Oval 60">
                    <a:extLst>
                      <a:ext uri="{FF2B5EF4-FFF2-40B4-BE49-F238E27FC236}">
                        <a16:creationId xmlns:a16="http://schemas.microsoft.com/office/drawing/2014/main" id="{7B88B4FA-3F54-4801-913E-1EA06334DF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38" y="1791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20" name="Oval 61">
                    <a:extLst>
                      <a:ext uri="{FF2B5EF4-FFF2-40B4-BE49-F238E27FC236}">
                        <a16:creationId xmlns:a16="http://schemas.microsoft.com/office/drawing/2014/main" id="{B2DF4D91-8FB8-4E50-B71A-64164D1319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53" y="1792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21" name="Oval 62">
                    <a:extLst>
                      <a:ext uri="{FF2B5EF4-FFF2-40B4-BE49-F238E27FC236}">
                        <a16:creationId xmlns:a16="http://schemas.microsoft.com/office/drawing/2014/main" id="{298E0D5A-A4FA-4C56-BEFC-223D4EC648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1905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402" name="Oval 63">
                  <a:extLst>
                    <a:ext uri="{FF2B5EF4-FFF2-40B4-BE49-F238E27FC236}">
                      <a16:creationId xmlns:a16="http://schemas.microsoft.com/office/drawing/2014/main" id="{EBA19E6F-B4A8-4542-A828-8B270F335B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1" y="2358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3" name="Oval 64">
                  <a:extLst>
                    <a:ext uri="{FF2B5EF4-FFF2-40B4-BE49-F238E27FC236}">
                      <a16:creationId xmlns:a16="http://schemas.microsoft.com/office/drawing/2014/main" id="{40A413DD-F88E-4887-8EF4-71B5F526D1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5" y="2273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4" name="Oval 65">
                  <a:extLst>
                    <a:ext uri="{FF2B5EF4-FFF2-40B4-BE49-F238E27FC236}">
                      <a16:creationId xmlns:a16="http://schemas.microsoft.com/office/drawing/2014/main" id="{1C9EC7E4-AC7F-4377-8F35-D3B6F4524E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8" y="1451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5" name="Oval 66">
                  <a:extLst>
                    <a:ext uri="{FF2B5EF4-FFF2-40B4-BE49-F238E27FC236}">
                      <a16:creationId xmlns:a16="http://schemas.microsoft.com/office/drawing/2014/main" id="{730525FA-AABE-4AD7-A898-14FEA0E9D2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5" y="2018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6" name="Oval 67">
                  <a:extLst>
                    <a:ext uri="{FF2B5EF4-FFF2-40B4-BE49-F238E27FC236}">
                      <a16:creationId xmlns:a16="http://schemas.microsoft.com/office/drawing/2014/main" id="{F4F412F9-0294-4DE3-B598-3B3EEBDF27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0" y="997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7" name="Oval 68">
                  <a:extLst>
                    <a:ext uri="{FF2B5EF4-FFF2-40B4-BE49-F238E27FC236}">
                      <a16:creationId xmlns:a16="http://schemas.microsoft.com/office/drawing/2014/main" id="{B423CFF7-2696-4AC7-B2F8-4B543217DA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91" y="884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8" name="Oval 69">
                  <a:extLst>
                    <a:ext uri="{FF2B5EF4-FFF2-40B4-BE49-F238E27FC236}">
                      <a16:creationId xmlns:a16="http://schemas.microsoft.com/office/drawing/2014/main" id="{6C0962BB-91D0-44F3-901B-CE3A8D91AC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" y="1196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9" name="Oval 70">
                  <a:extLst>
                    <a:ext uri="{FF2B5EF4-FFF2-40B4-BE49-F238E27FC236}">
                      <a16:creationId xmlns:a16="http://schemas.microsoft.com/office/drawing/2014/main" id="{88A6CEF8-6C03-4549-B518-CD93E7E238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7" y="1791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99" name="Freccia in su 398">
                <a:extLst>
                  <a:ext uri="{FF2B5EF4-FFF2-40B4-BE49-F238E27FC236}">
                    <a16:creationId xmlns:a16="http://schemas.microsoft.com/office/drawing/2014/main" id="{3BAAE539-A3AF-4AF8-BE4C-A9032ED5A443}"/>
                  </a:ext>
                </a:extLst>
              </p:cNvPr>
              <p:cNvSpPr/>
              <p:nvPr/>
            </p:nvSpPr>
            <p:spPr>
              <a:xfrm rot="7388109">
                <a:off x="8758736" y="5872504"/>
                <a:ext cx="202830" cy="897997"/>
              </a:xfrm>
              <a:prstGeom prst="upArrow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26" name="Gruppo 425">
              <a:extLst>
                <a:ext uri="{FF2B5EF4-FFF2-40B4-BE49-F238E27FC236}">
                  <a16:creationId xmlns:a16="http://schemas.microsoft.com/office/drawing/2014/main" id="{028510BC-DDDE-4A48-ABB3-87747D963C3C}"/>
                </a:ext>
              </a:extLst>
            </p:cNvPr>
            <p:cNvGrpSpPr/>
            <p:nvPr/>
          </p:nvGrpSpPr>
          <p:grpSpPr>
            <a:xfrm rot="14197287">
              <a:off x="8111338" y="964122"/>
              <a:ext cx="1651393" cy="1360081"/>
              <a:chOff x="6835406" y="4692518"/>
              <a:chExt cx="2473743" cy="2037366"/>
            </a:xfrm>
          </p:grpSpPr>
          <p:grpSp>
            <p:nvGrpSpPr>
              <p:cNvPr id="427" name="Group 44">
                <a:extLst>
                  <a:ext uri="{FF2B5EF4-FFF2-40B4-BE49-F238E27FC236}">
                    <a16:creationId xmlns:a16="http://schemas.microsoft.com/office/drawing/2014/main" id="{380369CA-3CC3-44C8-AD46-8F4AE678B9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35406" y="4692518"/>
                <a:ext cx="2045788" cy="2037366"/>
                <a:chOff x="357" y="346"/>
                <a:chExt cx="2722" cy="2694"/>
              </a:xfrm>
            </p:grpSpPr>
            <p:grpSp>
              <p:nvGrpSpPr>
                <p:cNvPr id="429" name="Group 45">
                  <a:extLst>
                    <a:ext uri="{FF2B5EF4-FFF2-40B4-BE49-F238E27FC236}">
                      <a16:creationId xmlns:a16="http://schemas.microsoft.com/office/drawing/2014/main" id="{2C2B5E49-3DF1-4AD4-B834-67D98E0C78D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7" y="346"/>
                  <a:ext cx="2722" cy="2694"/>
                  <a:chOff x="158" y="1253"/>
                  <a:chExt cx="2722" cy="2694"/>
                </a:xfrm>
              </p:grpSpPr>
              <p:sp>
                <p:nvSpPr>
                  <p:cNvPr id="451" name="Oval 46">
                    <a:extLst>
                      <a:ext uri="{FF2B5EF4-FFF2-40B4-BE49-F238E27FC236}">
                        <a16:creationId xmlns:a16="http://schemas.microsoft.com/office/drawing/2014/main" id="{55DE870E-623C-4341-9674-31B29F733F4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8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52" name="Oval 47">
                    <a:extLst>
                      <a:ext uri="{FF2B5EF4-FFF2-40B4-BE49-F238E27FC236}">
                        <a16:creationId xmlns:a16="http://schemas.microsoft.com/office/drawing/2014/main" id="{489C30C7-DB33-461A-988A-1E3CA661FF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87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53" name="Oval 48">
                    <a:extLst>
                      <a:ext uri="{FF2B5EF4-FFF2-40B4-BE49-F238E27FC236}">
                        <a16:creationId xmlns:a16="http://schemas.microsoft.com/office/drawing/2014/main" id="{9BC7FA33-A3FC-48CA-86C5-7E00580928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682222">
                    <a:off x="186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454" name="Oval 49">
                    <a:extLst>
                      <a:ext uri="{FF2B5EF4-FFF2-40B4-BE49-F238E27FC236}">
                        <a16:creationId xmlns:a16="http://schemas.microsoft.com/office/drawing/2014/main" id="{918460EA-C906-43BD-B6BE-5808112C1C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682222" flipH="1">
                    <a:off x="158" y="2387"/>
                    <a:ext cx="2694" cy="425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1800" b="1">
                      <a:solidFill>
                        <a:schemeClr val="bg1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30" name="Group 50">
                  <a:extLst>
                    <a:ext uri="{FF2B5EF4-FFF2-40B4-BE49-F238E27FC236}">
                      <a16:creationId xmlns:a16="http://schemas.microsoft.com/office/drawing/2014/main" id="{53D14A0D-37DB-48E1-850B-1F70C21BDD7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91" y="1508"/>
                  <a:ext cx="425" cy="397"/>
                  <a:chOff x="4326" y="1621"/>
                  <a:chExt cx="510" cy="482"/>
                </a:xfrm>
              </p:grpSpPr>
              <p:sp>
                <p:nvSpPr>
                  <p:cNvPr id="439" name="Oval 51">
                    <a:extLst>
                      <a:ext uri="{FF2B5EF4-FFF2-40B4-BE49-F238E27FC236}">
                        <a16:creationId xmlns:a16="http://schemas.microsoft.com/office/drawing/2014/main" id="{7AF6FCF6-060A-4044-93FC-286B56EA648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6" y="1763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0" name="Oval 52">
                    <a:extLst>
                      <a:ext uri="{FF2B5EF4-FFF2-40B4-BE49-F238E27FC236}">
                        <a16:creationId xmlns:a16="http://schemas.microsoft.com/office/drawing/2014/main" id="{1C493352-1ACF-4202-92C0-CA3EEFB2AB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4" y="1621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1" name="Oval 53">
                    <a:extLst>
                      <a:ext uri="{FF2B5EF4-FFF2-40B4-BE49-F238E27FC236}">
                        <a16:creationId xmlns:a16="http://schemas.microsoft.com/office/drawing/2014/main" id="{5D895175-5FE1-4916-8511-8B1F4FFA5F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83" y="187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2" name="Oval 54">
                    <a:extLst>
                      <a:ext uri="{FF2B5EF4-FFF2-40B4-BE49-F238E27FC236}">
                        <a16:creationId xmlns:a16="http://schemas.microsoft.com/office/drawing/2014/main" id="{DB7CCF0F-50EB-48CE-9B79-AC7126827E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81" y="187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3" name="Oval 55">
                    <a:extLst>
                      <a:ext uri="{FF2B5EF4-FFF2-40B4-BE49-F238E27FC236}">
                        <a16:creationId xmlns:a16="http://schemas.microsoft.com/office/drawing/2014/main" id="{88F4FEA3-E6A1-4D14-B7A5-E0FF0DCA90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679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4" name="Oval 56">
                    <a:extLst>
                      <a:ext uri="{FF2B5EF4-FFF2-40B4-BE49-F238E27FC236}">
                        <a16:creationId xmlns:a16="http://schemas.microsoft.com/office/drawing/2014/main" id="{75768673-E14F-4007-96DA-5E8CD844574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1848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5" name="Oval 57">
                    <a:extLst>
                      <a:ext uri="{FF2B5EF4-FFF2-40B4-BE49-F238E27FC236}">
                        <a16:creationId xmlns:a16="http://schemas.microsoft.com/office/drawing/2014/main" id="{3979118B-9436-42E0-947F-B52984C3A9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4" y="1706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6" name="Oval 58">
                    <a:extLst>
                      <a:ext uri="{FF2B5EF4-FFF2-40B4-BE49-F238E27FC236}">
                        <a16:creationId xmlns:a16="http://schemas.microsoft.com/office/drawing/2014/main" id="{71232305-C7D2-4B51-9777-726D196A52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38" y="1707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7" name="Oval 59">
                    <a:extLst>
                      <a:ext uri="{FF2B5EF4-FFF2-40B4-BE49-F238E27FC236}">
                        <a16:creationId xmlns:a16="http://schemas.microsoft.com/office/drawing/2014/main" id="{D5971FD7-0C4D-4676-AE5B-D17F87A22E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11" y="1763"/>
                    <a:ext cx="198" cy="19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8" name="Oval 60">
                    <a:extLst>
                      <a:ext uri="{FF2B5EF4-FFF2-40B4-BE49-F238E27FC236}">
                        <a16:creationId xmlns:a16="http://schemas.microsoft.com/office/drawing/2014/main" id="{00068496-D944-4D13-9A9D-C66FB3B663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38" y="1791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9" name="Oval 61">
                    <a:extLst>
                      <a:ext uri="{FF2B5EF4-FFF2-40B4-BE49-F238E27FC236}">
                        <a16:creationId xmlns:a16="http://schemas.microsoft.com/office/drawing/2014/main" id="{1C4A9390-07BD-46DB-AB15-051354C927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53" y="1792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50" name="Oval 62">
                    <a:extLst>
                      <a:ext uri="{FF2B5EF4-FFF2-40B4-BE49-F238E27FC236}">
                        <a16:creationId xmlns:a16="http://schemas.microsoft.com/office/drawing/2014/main" id="{FD61EC5C-EC2F-43FD-9C52-6507D809FF4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68" y="1905"/>
                    <a:ext cx="198" cy="198"/>
                  </a:xfrm>
                  <a:prstGeom prst="ellipse">
                    <a:avLst/>
                  </a:prstGeom>
                  <a:solidFill>
                    <a:srgbClr val="0066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00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431" name="Oval 63">
                  <a:extLst>
                    <a:ext uri="{FF2B5EF4-FFF2-40B4-BE49-F238E27FC236}">
                      <a16:creationId xmlns:a16="http://schemas.microsoft.com/office/drawing/2014/main" id="{5EF30A7C-B0D9-4C71-857B-C1190C8C44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1" y="2358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2" name="Oval 64">
                  <a:extLst>
                    <a:ext uri="{FF2B5EF4-FFF2-40B4-BE49-F238E27FC236}">
                      <a16:creationId xmlns:a16="http://schemas.microsoft.com/office/drawing/2014/main" id="{E79E6708-6593-472F-B26B-47BDC86BA8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5" y="2273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3" name="Oval 65">
                  <a:extLst>
                    <a:ext uri="{FF2B5EF4-FFF2-40B4-BE49-F238E27FC236}">
                      <a16:creationId xmlns:a16="http://schemas.microsoft.com/office/drawing/2014/main" id="{3C5E7770-027E-4D07-AFAE-B502985A21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98" y="1451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4" name="Oval 66">
                  <a:extLst>
                    <a:ext uri="{FF2B5EF4-FFF2-40B4-BE49-F238E27FC236}">
                      <a16:creationId xmlns:a16="http://schemas.microsoft.com/office/drawing/2014/main" id="{FA5F786E-0F7C-483D-BA05-D2E7F12A98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5" y="2018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5" name="Oval 67">
                  <a:extLst>
                    <a:ext uri="{FF2B5EF4-FFF2-40B4-BE49-F238E27FC236}">
                      <a16:creationId xmlns:a16="http://schemas.microsoft.com/office/drawing/2014/main" id="{084A9367-C593-46F6-B07B-AB91F77347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0" y="997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6" name="Oval 68">
                  <a:extLst>
                    <a:ext uri="{FF2B5EF4-FFF2-40B4-BE49-F238E27FC236}">
                      <a16:creationId xmlns:a16="http://schemas.microsoft.com/office/drawing/2014/main" id="{1A3A7242-6E88-43AD-8270-50E35A1E6B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91" y="884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7" name="Oval 69">
                  <a:extLst>
                    <a:ext uri="{FF2B5EF4-FFF2-40B4-BE49-F238E27FC236}">
                      <a16:creationId xmlns:a16="http://schemas.microsoft.com/office/drawing/2014/main" id="{D9D1A945-1714-4B5B-A513-73B6E787C7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1" y="1196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8" name="Oval 70">
                  <a:extLst>
                    <a:ext uri="{FF2B5EF4-FFF2-40B4-BE49-F238E27FC236}">
                      <a16:creationId xmlns:a16="http://schemas.microsoft.com/office/drawing/2014/main" id="{77146D68-AD09-4BAE-A5A4-57BA91C97B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7" y="1791"/>
                  <a:ext cx="142" cy="142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28" name="Freccia in su 427">
                <a:extLst>
                  <a:ext uri="{FF2B5EF4-FFF2-40B4-BE49-F238E27FC236}">
                    <a16:creationId xmlns:a16="http://schemas.microsoft.com/office/drawing/2014/main" id="{17722B73-717E-4885-BB7B-C39D04A40EEE}"/>
                  </a:ext>
                </a:extLst>
              </p:cNvPr>
              <p:cNvSpPr/>
              <p:nvPr/>
            </p:nvSpPr>
            <p:spPr>
              <a:xfrm rot="7388109">
                <a:off x="8758736" y="5872504"/>
                <a:ext cx="202830" cy="897997"/>
              </a:xfrm>
              <a:prstGeom prst="upArrow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56" name="Group 36">
              <a:extLst>
                <a:ext uri="{FF2B5EF4-FFF2-40B4-BE49-F238E27FC236}">
                  <a16:creationId xmlns:a16="http://schemas.microsoft.com/office/drawing/2014/main" id="{AB981C5B-0F4A-4FE5-BDF7-4F9D753933B7}"/>
                </a:ext>
              </a:extLst>
            </p:cNvPr>
            <p:cNvGrpSpPr/>
            <p:nvPr/>
          </p:nvGrpSpPr>
          <p:grpSpPr>
            <a:xfrm>
              <a:off x="2936968" y="1098687"/>
              <a:ext cx="1393751" cy="703937"/>
              <a:chOff x="1782181" y="4330218"/>
              <a:chExt cx="916705" cy="311066"/>
            </a:xfrm>
          </p:grpSpPr>
          <p:pic>
            <p:nvPicPr>
              <p:cNvPr id="457" name="Immagine 26">
                <a:extLst>
                  <a:ext uri="{FF2B5EF4-FFF2-40B4-BE49-F238E27FC236}">
                    <a16:creationId xmlns:a16="http://schemas.microsoft.com/office/drawing/2014/main" id="{03BB9098-3113-497A-A2F3-E9E5906B19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147" b="50350" l="2632" r="479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73" t="2" r="50000" b="50050"/>
              <a:stretch/>
            </p:blipFill>
            <p:spPr bwMode="auto">
              <a:xfrm rot="1486764">
                <a:off x="1782181" y="4330218"/>
                <a:ext cx="916705" cy="30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8" name="Triangolo isoscele 16">
                <a:extLst>
                  <a:ext uri="{FF2B5EF4-FFF2-40B4-BE49-F238E27FC236}">
                    <a16:creationId xmlns:a16="http://schemas.microsoft.com/office/drawing/2014/main" id="{1A5B190E-C3DA-4563-8CE2-031E2D903028}"/>
                  </a:ext>
                </a:extLst>
              </p:cNvPr>
              <p:cNvSpPr/>
              <p:nvPr/>
            </p:nvSpPr>
            <p:spPr>
              <a:xfrm rot="2520000">
                <a:off x="2492188" y="4566726"/>
                <a:ext cx="185124" cy="74558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59" name="Rettangolo 8">
              <a:extLst>
                <a:ext uri="{FF2B5EF4-FFF2-40B4-BE49-F238E27FC236}">
                  <a16:creationId xmlns:a16="http://schemas.microsoft.com/office/drawing/2014/main" id="{E1AC1F70-04B3-41B8-A253-DB158EF764E7}"/>
                </a:ext>
              </a:extLst>
            </p:cNvPr>
            <p:cNvSpPr/>
            <p:nvPr/>
          </p:nvSpPr>
          <p:spPr>
            <a:xfrm>
              <a:off x="3690281" y="883025"/>
              <a:ext cx="579005" cy="4616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γ</a:t>
              </a:r>
              <a:r>
                <a:rPr kumimoji="0" lang="it-IT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,X</a:t>
              </a:r>
              <a:endParaRPr kumimoji="0" lang="it-IT" sz="24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0" name="Ovale 459">
              <a:extLst>
                <a:ext uri="{FF2B5EF4-FFF2-40B4-BE49-F238E27FC236}">
                  <a16:creationId xmlns:a16="http://schemas.microsoft.com/office/drawing/2014/main" id="{6A4BF414-1957-40C4-B651-B624682FC0DB}"/>
                </a:ext>
              </a:extLst>
            </p:cNvPr>
            <p:cNvSpPr/>
            <p:nvPr/>
          </p:nvSpPr>
          <p:spPr>
            <a:xfrm rot="265488">
              <a:off x="3138819" y="2241765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61" name="Gruppo 460">
              <a:extLst>
                <a:ext uri="{FF2B5EF4-FFF2-40B4-BE49-F238E27FC236}">
                  <a16:creationId xmlns:a16="http://schemas.microsoft.com/office/drawing/2014/main" id="{B15B8102-7F9C-4410-A443-79751EC30824}"/>
                </a:ext>
              </a:extLst>
            </p:cNvPr>
            <p:cNvGrpSpPr/>
            <p:nvPr/>
          </p:nvGrpSpPr>
          <p:grpSpPr>
            <a:xfrm>
              <a:off x="3688971" y="2083049"/>
              <a:ext cx="629615" cy="608330"/>
              <a:chOff x="3538694" y="3755428"/>
              <a:chExt cx="629615" cy="608330"/>
            </a:xfrm>
          </p:grpSpPr>
          <p:sp>
            <p:nvSpPr>
              <p:cNvPr id="462" name="Ovale 461">
                <a:extLst>
                  <a:ext uri="{FF2B5EF4-FFF2-40B4-BE49-F238E27FC236}">
                    <a16:creationId xmlns:a16="http://schemas.microsoft.com/office/drawing/2014/main" id="{B1E32755-D2B9-4E8E-B09B-4C535752E42F}"/>
                  </a:ext>
                </a:extLst>
              </p:cNvPr>
              <p:cNvSpPr/>
              <p:nvPr/>
            </p:nvSpPr>
            <p:spPr>
              <a:xfrm rot="265488">
                <a:off x="3686469" y="4125633"/>
                <a:ext cx="238125" cy="238125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3" name="Ovale 462">
                <a:extLst>
                  <a:ext uri="{FF2B5EF4-FFF2-40B4-BE49-F238E27FC236}">
                    <a16:creationId xmlns:a16="http://schemas.microsoft.com/office/drawing/2014/main" id="{39DE33C2-4516-4340-97FC-35A6C2E3F1D4}"/>
                  </a:ext>
                </a:extLst>
              </p:cNvPr>
              <p:cNvSpPr/>
              <p:nvPr/>
            </p:nvSpPr>
            <p:spPr>
              <a:xfrm rot="265488">
                <a:off x="3538694" y="3999202"/>
                <a:ext cx="238125" cy="23812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4" name="Ovale 463">
                <a:extLst>
                  <a:ext uri="{FF2B5EF4-FFF2-40B4-BE49-F238E27FC236}">
                    <a16:creationId xmlns:a16="http://schemas.microsoft.com/office/drawing/2014/main" id="{9D4FFE94-8508-4B1A-9DDC-965F8D5CE3BA}"/>
                  </a:ext>
                </a:extLst>
              </p:cNvPr>
              <p:cNvSpPr/>
              <p:nvPr/>
            </p:nvSpPr>
            <p:spPr>
              <a:xfrm rot="265488">
                <a:off x="3793150" y="3797342"/>
                <a:ext cx="238125" cy="238125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5" name="Ovale 464">
                <a:extLst>
                  <a:ext uri="{FF2B5EF4-FFF2-40B4-BE49-F238E27FC236}">
                    <a16:creationId xmlns:a16="http://schemas.microsoft.com/office/drawing/2014/main" id="{98DF3CF9-162F-4A9F-90D5-209680BCC45B}"/>
                  </a:ext>
                </a:extLst>
              </p:cNvPr>
              <p:cNvSpPr/>
              <p:nvPr/>
            </p:nvSpPr>
            <p:spPr>
              <a:xfrm rot="265488">
                <a:off x="3735914" y="3946374"/>
                <a:ext cx="238125" cy="23812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6" name="Ovale 465">
                <a:extLst>
                  <a:ext uri="{FF2B5EF4-FFF2-40B4-BE49-F238E27FC236}">
                    <a16:creationId xmlns:a16="http://schemas.microsoft.com/office/drawing/2014/main" id="{3E0E609B-7D87-4E7D-9AC6-6D50385B6D7D}"/>
                  </a:ext>
                </a:extLst>
              </p:cNvPr>
              <p:cNvSpPr/>
              <p:nvPr/>
            </p:nvSpPr>
            <p:spPr>
              <a:xfrm rot="265488">
                <a:off x="3549168" y="3863836"/>
                <a:ext cx="238125" cy="238125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7" name="Ovale 466">
                <a:extLst>
                  <a:ext uri="{FF2B5EF4-FFF2-40B4-BE49-F238E27FC236}">
                    <a16:creationId xmlns:a16="http://schemas.microsoft.com/office/drawing/2014/main" id="{9CCA8591-1E8A-4883-B112-AEF65B43871A}"/>
                  </a:ext>
                </a:extLst>
              </p:cNvPr>
              <p:cNvSpPr/>
              <p:nvPr/>
            </p:nvSpPr>
            <p:spPr>
              <a:xfrm rot="265488">
                <a:off x="3863095" y="4066380"/>
                <a:ext cx="238125" cy="23812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8" name="Ovale 467">
                <a:extLst>
                  <a:ext uri="{FF2B5EF4-FFF2-40B4-BE49-F238E27FC236}">
                    <a16:creationId xmlns:a16="http://schemas.microsoft.com/office/drawing/2014/main" id="{80057DD6-853E-47ED-8D8F-080A0A573149}"/>
                  </a:ext>
                </a:extLst>
              </p:cNvPr>
              <p:cNvSpPr/>
              <p:nvPr/>
            </p:nvSpPr>
            <p:spPr>
              <a:xfrm rot="265488">
                <a:off x="3930184" y="3923655"/>
                <a:ext cx="238125" cy="238125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9" name="Ovale 468">
                <a:extLst>
                  <a:ext uri="{FF2B5EF4-FFF2-40B4-BE49-F238E27FC236}">
                    <a16:creationId xmlns:a16="http://schemas.microsoft.com/office/drawing/2014/main" id="{F371C7B2-3314-44BC-8DA7-9DF620222562}"/>
                  </a:ext>
                </a:extLst>
              </p:cNvPr>
              <p:cNvSpPr/>
              <p:nvPr/>
            </p:nvSpPr>
            <p:spPr>
              <a:xfrm rot="265488">
                <a:off x="3642017" y="3755428"/>
                <a:ext cx="238125" cy="23812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470" name="Ovale 469">
            <a:extLst>
              <a:ext uri="{FF2B5EF4-FFF2-40B4-BE49-F238E27FC236}">
                <a16:creationId xmlns:a16="http://schemas.microsoft.com/office/drawing/2014/main" id="{DF035D81-2922-4754-838A-5BEE785844BD}"/>
              </a:ext>
            </a:extLst>
          </p:cNvPr>
          <p:cNvSpPr/>
          <p:nvPr/>
        </p:nvSpPr>
        <p:spPr>
          <a:xfrm rot="265488">
            <a:off x="1249970" y="5670824"/>
            <a:ext cx="238125" cy="238125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E4E12BBD-1D9B-48C8-BAC7-77F7C5EFCE79}"/>
              </a:ext>
            </a:extLst>
          </p:cNvPr>
          <p:cNvGrpSpPr/>
          <p:nvPr/>
        </p:nvGrpSpPr>
        <p:grpSpPr>
          <a:xfrm>
            <a:off x="2982449" y="4250085"/>
            <a:ext cx="3289336" cy="2878723"/>
            <a:chOff x="5234271" y="4332080"/>
            <a:chExt cx="3289336" cy="2878723"/>
          </a:xfrm>
        </p:grpSpPr>
        <p:sp>
          <p:nvSpPr>
            <p:cNvPr id="569" name="Ovale 568">
              <a:extLst>
                <a:ext uri="{FF2B5EF4-FFF2-40B4-BE49-F238E27FC236}">
                  <a16:creationId xmlns:a16="http://schemas.microsoft.com/office/drawing/2014/main" id="{9975E2DC-5881-4CE2-85C1-63F6A4B6B667}"/>
                </a:ext>
              </a:extLst>
            </p:cNvPr>
            <p:cNvSpPr/>
            <p:nvPr/>
          </p:nvSpPr>
          <p:spPr>
            <a:xfrm rot="20590146">
              <a:off x="5322139" y="4361454"/>
              <a:ext cx="3087441" cy="1107469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E702CBB5-0FE2-40F8-B31C-B4F30AF349D9}"/>
                </a:ext>
              </a:extLst>
            </p:cNvPr>
            <p:cNvSpPr/>
            <p:nvPr/>
          </p:nvSpPr>
          <p:spPr>
            <a:xfrm rot="18652945">
              <a:off x="6045308" y="5169290"/>
              <a:ext cx="2858543" cy="1224483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34" name="Group 44">
              <a:extLst>
                <a:ext uri="{FF2B5EF4-FFF2-40B4-BE49-F238E27FC236}">
                  <a16:creationId xmlns:a16="http://schemas.microsoft.com/office/drawing/2014/main" id="{C43AF399-A9D1-492A-B513-3E08AC86E0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77606" y="4332080"/>
              <a:ext cx="1722120" cy="1715030"/>
              <a:chOff x="357" y="346"/>
              <a:chExt cx="2722" cy="2694"/>
            </a:xfrm>
          </p:grpSpPr>
          <p:grpSp>
            <p:nvGrpSpPr>
              <p:cNvPr id="535" name="Group 45">
                <a:extLst>
                  <a:ext uri="{FF2B5EF4-FFF2-40B4-BE49-F238E27FC236}">
                    <a16:creationId xmlns:a16="http://schemas.microsoft.com/office/drawing/2014/main" id="{4EB04C88-57A7-49EA-A530-4144529B16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7" y="346"/>
                <a:ext cx="2722" cy="2694"/>
                <a:chOff x="158" y="1253"/>
                <a:chExt cx="2722" cy="2694"/>
              </a:xfrm>
            </p:grpSpPr>
            <p:sp>
              <p:nvSpPr>
                <p:cNvPr id="557" name="Oval 46">
                  <a:extLst>
                    <a:ext uri="{FF2B5EF4-FFF2-40B4-BE49-F238E27FC236}">
                      <a16:creationId xmlns:a16="http://schemas.microsoft.com/office/drawing/2014/main" id="{780D7227-746A-470B-9574-7833D53823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" y="2387"/>
                  <a:ext cx="2694" cy="42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it-IT" altLang="it-IT" sz="1800" b="1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58" name="Oval 47">
                  <a:extLst>
                    <a:ext uri="{FF2B5EF4-FFF2-40B4-BE49-F238E27FC236}">
                      <a16:creationId xmlns:a16="http://schemas.microsoft.com/office/drawing/2014/main" id="{5BAB9C23-5DDE-4953-ADC6-B0C954ECFD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187" y="2387"/>
                  <a:ext cx="2694" cy="42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it-IT" altLang="it-IT" sz="1800" b="1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59" name="Oval 48">
                  <a:extLst>
                    <a:ext uri="{FF2B5EF4-FFF2-40B4-BE49-F238E27FC236}">
                      <a16:creationId xmlns:a16="http://schemas.microsoft.com/office/drawing/2014/main" id="{6BCA95CD-C065-4F6D-AF3F-6A95D63A4C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682222">
                  <a:off x="186" y="2387"/>
                  <a:ext cx="2694" cy="42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it-IT" altLang="it-IT" sz="1800" b="1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0" name="Oval 49">
                  <a:extLst>
                    <a:ext uri="{FF2B5EF4-FFF2-40B4-BE49-F238E27FC236}">
                      <a16:creationId xmlns:a16="http://schemas.microsoft.com/office/drawing/2014/main" id="{D77440DE-5B59-48B8-A85C-E11AE42368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682222" flipH="1">
                  <a:off x="158" y="2387"/>
                  <a:ext cx="2694" cy="42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it-IT" altLang="it-IT" sz="1800" b="1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536" name="Group 50">
                <a:extLst>
                  <a:ext uri="{FF2B5EF4-FFF2-40B4-BE49-F238E27FC236}">
                    <a16:creationId xmlns:a16="http://schemas.microsoft.com/office/drawing/2014/main" id="{57B35427-849E-45F7-9A09-93B3C428DC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91" y="1508"/>
                <a:ext cx="425" cy="397"/>
                <a:chOff x="4326" y="1621"/>
                <a:chExt cx="510" cy="482"/>
              </a:xfrm>
            </p:grpSpPr>
            <p:sp>
              <p:nvSpPr>
                <p:cNvPr id="545" name="Oval 51">
                  <a:extLst>
                    <a:ext uri="{FF2B5EF4-FFF2-40B4-BE49-F238E27FC236}">
                      <a16:creationId xmlns:a16="http://schemas.microsoft.com/office/drawing/2014/main" id="{FB604E9E-75A8-49FA-9D2F-3A396D14FE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6" y="1763"/>
                  <a:ext cx="198" cy="198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6" name="Oval 52">
                  <a:extLst>
                    <a:ext uri="{FF2B5EF4-FFF2-40B4-BE49-F238E27FC236}">
                      <a16:creationId xmlns:a16="http://schemas.microsoft.com/office/drawing/2014/main" id="{68B69A05-B0A9-4AC4-B56A-F9E40BD03F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4" y="1621"/>
                  <a:ext cx="198" cy="198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7" name="Oval 53">
                  <a:extLst>
                    <a:ext uri="{FF2B5EF4-FFF2-40B4-BE49-F238E27FC236}">
                      <a16:creationId xmlns:a16="http://schemas.microsoft.com/office/drawing/2014/main" id="{7735F66E-DCF1-4109-A02A-610520B345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83" y="1877"/>
                  <a:ext cx="198" cy="19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8" name="Oval 54">
                  <a:extLst>
                    <a:ext uri="{FF2B5EF4-FFF2-40B4-BE49-F238E27FC236}">
                      <a16:creationId xmlns:a16="http://schemas.microsoft.com/office/drawing/2014/main" id="{5186CAF7-323C-4ABE-8B4F-FC56F26EB2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81" y="1877"/>
                  <a:ext cx="198" cy="19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9" name="Oval 55">
                  <a:extLst>
                    <a:ext uri="{FF2B5EF4-FFF2-40B4-BE49-F238E27FC236}">
                      <a16:creationId xmlns:a16="http://schemas.microsoft.com/office/drawing/2014/main" id="{AE2585ED-80F0-4216-9608-629166E3BF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1" y="1679"/>
                  <a:ext cx="198" cy="19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0" name="Oval 56">
                  <a:extLst>
                    <a:ext uri="{FF2B5EF4-FFF2-40B4-BE49-F238E27FC236}">
                      <a16:creationId xmlns:a16="http://schemas.microsoft.com/office/drawing/2014/main" id="{29048057-A8B3-4C01-8936-C2A0B8FABA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8" y="1848"/>
                  <a:ext cx="198" cy="19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1" name="Oval 57">
                  <a:extLst>
                    <a:ext uri="{FF2B5EF4-FFF2-40B4-BE49-F238E27FC236}">
                      <a16:creationId xmlns:a16="http://schemas.microsoft.com/office/drawing/2014/main" id="{1D2903B2-D91C-4ADB-92AC-8AD9D9CFF6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24" y="1706"/>
                  <a:ext cx="198" cy="198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2" name="Oval 58">
                  <a:extLst>
                    <a:ext uri="{FF2B5EF4-FFF2-40B4-BE49-F238E27FC236}">
                      <a16:creationId xmlns:a16="http://schemas.microsoft.com/office/drawing/2014/main" id="{0341A3B1-AC36-4CAE-B729-608FA5555C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38" y="1707"/>
                  <a:ext cx="198" cy="19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3" name="Oval 59">
                  <a:extLst>
                    <a:ext uri="{FF2B5EF4-FFF2-40B4-BE49-F238E27FC236}">
                      <a16:creationId xmlns:a16="http://schemas.microsoft.com/office/drawing/2014/main" id="{02F54E07-5B25-4273-9B85-0699E79A7A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1" y="1763"/>
                  <a:ext cx="198" cy="19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4" name="Oval 60">
                  <a:extLst>
                    <a:ext uri="{FF2B5EF4-FFF2-40B4-BE49-F238E27FC236}">
                      <a16:creationId xmlns:a16="http://schemas.microsoft.com/office/drawing/2014/main" id="{19BFE7AE-E14F-4E6D-B17C-4DB118C78F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38" y="1791"/>
                  <a:ext cx="198" cy="198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5" name="Oval 61">
                  <a:extLst>
                    <a:ext uri="{FF2B5EF4-FFF2-40B4-BE49-F238E27FC236}">
                      <a16:creationId xmlns:a16="http://schemas.microsoft.com/office/drawing/2014/main" id="{7F5A17BA-E0AB-40FC-82E7-C1B7F7A990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53" y="1792"/>
                  <a:ext cx="198" cy="198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6" name="Oval 62">
                  <a:extLst>
                    <a:ext uri="{FF2B5EF4-FFF2-40B4-BE49-F238E27FC236}">
                      <a16:creationId xmlns:a16="http://schemas.microsoft.com/office/drawing/2014/main" id="{80010C8E-E7AC-4088-B07B-1D437FDD00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8" y="1905"/>
                  <a:ext cx="198" cy="198"/>
                </a:xfrm>
                <a:prstGeom prst="ellipse">
                  <a:avLst/>
                </a:prstGeom>
                <a:solidFill>
                  <a:srgbClr val="0066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it-IT" altLang="it-IT" sz="20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37" name="Oval 63">
                <a:extLst>
                  <a:ext uri="{FF2B5EF4-FFF2-40B4-BE49-F238E27FC236}">
                    <a16:creationId xmlns:a16="http://schemas.microsoft.com/office/drawing/2014/main" id="{D966854B-49BD-4A73-8082-96FF17683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1" y="2358"/>
                <a:ext cx="142" cy="142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538" name="Oval 64">
                <a:extLst>
                  <a:ext uri="{FF2B5EF4-FFF2-40B4-BE49-F238E27FC236}">
                    <a16:creationId xmlns:a16="http://schemas.microsoft.com/office/drawing/2014/main" id="{84D3908D-C827-446C-B1A0-7213DB413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5" y="2273"/>
                <a:ext cx="142" cy="142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539" name="Oval 65">
                <a:extLst>
                  <a:ext uri="{FF2B5EF4-FFF2-40B4-BE49-F238E27FC236}">
                    <a16:creationId xmlns:a16="http://schemas.microsoft.com/office/drawing/2014/main" id="{6ABCDBC4-B93A-4960-A3E2-24BF0C78F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8" y="1451"/>
                <a:ext cx="142" cy="142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540" name="Oval 66">
                <a:extLst>
                  <a:ext uri="{FF2B5EF4-FFF2-40B4-BE49-F238E27FC236}">
                    <a16:creationId xmlns:a16="http://schemas.microsoft.com/office/drawing/2014/main" id="{36DBA7D8-8BDA-40D8-9106-18C044DBF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5" y="2018"/>
                <a:ext cx="142" cy="142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541" name="Oval 67">
                <a:extLst>
                  <a:ext uri="{FF2B5EF4-FFF2-40B4-BE49-F238E27FC236}">
                    <a16:creationId xmlns:a16="http://schemas.microsoft.com/office/drawing/2014/main" id="{26AADB6A-69F2-4298-A848-D0873D034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0" y="997"/>
                <a:ext cx="142" cy="142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542" name="Oval 68">
                <a:extLst>
                  <a:ext uri="{FF2B5EF4-FFF2-40B4-BE49-F238E27FC236}">
                    <a16:creationId xmlns:a16="http://schemas.microsoft.com/office/drawing/2014/main" id="{D92EFB2F-0D01-4132-847D-F65A89FE1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1" y="884"/>
                <a:ext cx="142" cy="142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543" name="Oval 69">
                <a:extLst>
                  <a:ext uri="{FF2B5EF4-FFF2-40B4-BE49-F238E27FC236}">
                    <a16:creationId xmlns:a16="http://schemas.microsoft.com/office/drawing/2014/main" id="{C71ECCAF-562A-47E0-AA46-BB18C07E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" y="1196"/>
                <a:ext cx="142" cy="142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544" name="Oval 70">
                <a:extLst>
                  <a:ext uri="{FF2B5EF4-FFF2-40B4-BE49-F238E27FC236}">
                    <a16:creationId xmlns:a16="http://schemas.microsoft.com/office/drawing/2014/main" id="{FC03D9DF-7D08-48AC-AB2A-615180033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791"/>
                <a:ext cx="142" cy="142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A6E66D23-191D-445D-9E4C-6548305107DE}"/>
                </a:ext>
              </a:extLst>
            </p:cNvPr>
            <p:cNvGrpSpPr/>
            <p:nvPr/>
          </p:nvGrpSpPr>
          <p:grpSpPr>
            <a:xfrm>
              <a:off x="5504236" y="4826106"/>
              <a:ext cx="917941" cy="680567"/>
              <a:chOff x="5076147" y="5240836"/>
              <a:chExt cx="391692" cy="290403"/>
            </a:xfrm>
          </p:grpSpPr>
          <p:sp>
            <p:nvSpPr>
              <p:cNvPr id="530" name="Oval 46">
                <a:extLst>
                  <a:ext uri="{FF2B5EF4-FFF2-40B4-BE49-F238E27FC236}">
                    <a16:creationId xmlns:a16="http://schemas.microsoft.com/office/drawing/2014/main" id="{54C2BBD2-C1F8-4514-A198-823238081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6147" y="5240836"/>
                <a:ext cx="374972" cy="290403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12" name="Oval 65">
                <a:extLst>
                  <a:ext uri="{FF2B5EF4-FFF2-40B4-BE49-F238E27FC236}">
                    <a16:creationId xmlns:a16="http://schemas.microsoft.com/office/drawing/2014/main" id="{E22EBBAE-0C88-49B6-9C16-9A06470ED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30863" y="5359032"/>
                <a:ext cx="36976" cy="4004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1" name="Ovale 560">
                <a:extLst>
                  <a:ext uri="{FF2B5EF4-FFF2-40B4-BE49-F238E27FC236}">
                    <a16:creationId xmlns:a16="http://schemas.microsoft.com/office/drawing/2014/main" id="{CD4B523A-07CA-4037-9BB3-13B6782A61E6}"/>
                  </a:ext>
                </a:extLst>
              </p:cNvPr>
              <p:cNvSpPr/>
              <p:nvPr/>
            </p:nvSpPr>
            <p:spPr>
              <a:xfrm rot="265488">
                <a:off x="5242817" y="5379655"/>
                <a:ext cx="53709" cy="53709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62" name="Rectangle 33">
              <a:extLst>
                <a:ext uri="{FF2B5EF4-FFF2-40B4-BE49-F238E27FC236}">
                  <a16:creationId xmlns:a16="http://schemas.microsoft.com/office/drawing/2014/main" id="{0FA53741-CF96-4093-B39F-E0180E21DD11}"/>
                </a:ext>
              </a:extLst>
            </p:cNvPr>
            <p:cNvSpPr/>
            <p:nvPr/>
          </p:nvSpPr>
          <p:spPr>
            <a:xfrm>
              <a:off x="5234271" y="4862236"/>
              <a:ext cx="40908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Rectangle 33">
              <a:extLst>
                <a:ext uri="{FF2B5EF4-FFF2-40B4-BE49-F238E27FC236}">
                  <a16:creationId xmlns:a16="http://schemas.microsoft.com/office/drawing/2014/main" id="{F4BA8100-5F63-4EE9-BBA5-4490A26563DC}"/>
                </a:ext>
              </a:extLst>
            </p:cNvPr>
            <p:cNvSpPr/>
            <p:nvPr/>
          </p:nvSpPr>
          <p:spPr>
            <a:xfrm>
              <a:off x="8101697" y="4824634"/>
              <a:ext cx="42191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800" dirty="0">
                  <a:solidFill>
                    <a:prstClr val="black"/>
                  </a:solidFill>
                  <a:latin typeface="Calibri" panose="020F0502020204030204"/>
                </a:rPr>
                <a:t>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64" name="Gruppo 563">
              <a:extLst>
                <a:ext uri="{FF2B5EF4-FFF2-40B4-BE49-F238E27FC236}">
                  <a16:creationId xmlns:a16="http://schemas.microsoft.com/office/drawing/2014/main" id="{D5DD6180-83B8-4506-BB13-AB8313BBB505}"/>
                </a:ext>
              </a:extLst>
            </p:cNvPr>
            <p:cNvGrpSpPr/>
            <p:nvPr/>
          </p:nvGrpSpPr>
          <p:grpSpPr>
            <a:xfrm rot="18274229">
              <a:off x="6574915" y="6055945"/>
              <a:ext cx="917943" cy="680567"/>
              <a:chOff x="5076147" y="5268058"/>
              <a:chExt cx="391693" cy="290403"/>
            </a:xfrm>
          </p:grpSpPr>
          <p:sp>
            <p:nvSpPr>
              <p:cNvPr id="565" name="Oval 46">
                <a:extLst>
                  <a:ext uri="{FF2B5EF4-FFF2-40B4-BE49-F238E27FC236}">
                    <a16:creationId xmlns:a16="http://schemas.microsoft.com/office/drawing/2014/main" id="{11A97C2A-E67A-4204-AC5C-AD12BD0FA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6147" y="5268058"/>
                <a:ext cx="374972" cy="290403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6" name="Oval 65">
                <a:extLst>
                  <a:ext uri="{FF2B5EF4-FFF2-40B4-BE49-F238E27FC236}">
                    <a16:creationId xmlns:a16="http://schemas.microsoft.com/office/drawing/2014/main" id="{D653F7EA-70BD-4F3A-8C97-9059C3F8B3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1641" y="5342529"/>
                <a:ext cx="56199" cy="56549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567" name="Ovale 566">
                <a:extLst>
                  <a:ext uri="{FF2B5EF4-FFF2-40B4-BE49-F238E27FC236}">
                    <a16:creationId xmlns:a16="http://schemas.microsoft.com/office/drawing/2014/main" id="{6CDB02A8-4FC2-42C9-8146-C4BBCA644DCB}"/>
                  </a:ext>
                </a:extLst>
              </p:cNvPr>
              <p:cNvSpPr/>
              <p:nvPr/>
            </p:nvSpPr>
            <p:spPr>
              <a:xfrm rot="265488">
                <a:off x="5242817" y="5379655"/>
                <a:ext cx="53709" cy="53709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68" name="Rectangle 33">
              <a:extLst>
                <a:ext uri="{FF2B5EF4-FFF2-40B4-BE49-F238E27FC236}">
                  <a16:creationId xmlns:a16="http://schemas.microsoft.com/office/drawing/2014/main" id="{5DC42A56-D5A0-4D09-AE0F-E50C556DF969}"/>
                </a:ext>
              </a:extLst>
            </p:cNvPr>
            <p:cNvSpPr/>
            <p:nvPr/>
          </p:nvSpPr>
          <p:spPr>
            <a:xfrm>
              <a:off x="6224355" y="6364955"/>
              <a:ext cx="40908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9" name="Rettangolo 208">
            <a:extLst>
              <a:ext uri="{FF2B5EF4-FFF2-40B4-BE49-F238E27FC236}">
                <a16:creationId xmlns:a16="http://schemas.microsoft.com/office/drawing/2014/main" id="{61070CDD-D800-4C9D-A443-44BF7CCDDACE}"/>
              </a:ext>
            </a:extLst>
          </p:cNvPr>
          <p:cNvSpPr/>
          <p:nvPr/>
        </p:nvSpPr>
        <p:spPr>
          <a:xfrm>
            <a:off x="4107079" y="3505625"/>
            <a:ext cx="8084921" cy="461665"/>
          </a:xfrm>
          <a:prstGeom prst="rect">
            <a:avLst/>
          </a:prstGeom>
          <a:solidFill>
            <a:srgbClr val="99FF33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Al </a:t>
            </a:r>
            <a:r>
              <a:rPr lang="en-US" sz="2400" kern="0" dirty="0" err="1">
                <a:solidFill>
                  <a:prstClr val="black"/>
                </a:solidFill>
                <a:latin typeface="Calibri" panose="020F0502020204030204"/>
              </a:rPr>
              <a:t>loro</a:t>
            </a: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 passaggio </a:t>
            </a:r>
            <a:r>
              <a:rPr lang="en-US" sz="2400" kern="0" dirty="0" err="1">
                <a:solidFill>
                  <a:prstClr val="black"/>
                </a:solidFill>
                <a:latin typeface="Calibri" panose="020F0502020204030204"/>
              </a:rPr>
              <a:t>molti</a:t>
            </a: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Calibri" panose="020F0502020204030204"/>
              </a:rPr>
              <a:t>atomi</a:t>
            </a: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Calibri" panose="020F0502020204030204"/>
              </a:rPr>
              <a:t>sono</a:t>
            </a: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Calibri" panose="020F0502020204030204"/>
              </a:rPr>
              <a:t>ionizzati</a:t>
            </a: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2400" kern="0" dirty="0" err="1">
                <a:solidFill>
                  <a:prstClr val="black"/>
                </a:solidFill>
                <a:latin typeface="Calibri" panose="020F0502020204030204"/>
              </a:rPr>
              <a:t>elettroni</a:t>
            </a: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Calibri" panose="020F0502020204030204"/>
              </a:rPr>
              <a:t>strappati</a:t>
            </a: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0" name="Rectangle 33">
            <a:extLst>
              <a:ext uri="{FF2B5EF4-FFF2-40B4-BE49-F238E27FC236}">
                <a16:creationId xmlns:a16="http://schemas.microsoft.com/office/drawing/2014/main" id="{6C8AB739-9B49-479F-B399-E391F92FEC6A}"/>
              </a:ext>
            </a:extLst>
          </p:cNvPr>
          <p:cNvSpPr/>
          <p:nvPr/>
        </p:nvSpPr>
        <p:spPr>
          <a:xfrm>
            <a:off x="3470204" y="4012195"/>
            <a:ext cx="768159" cy="52322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it-IT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78" name="Gruppo 577">
            <a:extLst>
              <a:ext uri="{FF2B5EF4-FFF2-40B4-BE49-F238E27FC236}">
                <a16:creationId xmlns:a16="http://schemas.microsoft.com/office/drawing/2014/main" id="{4A69E60E-51DB-41A6-89BF-82F735FCCFAF}"/>
              </a:ext>
            </a:extLst>
          </p:cNvPr>
          <p:cNvGrpSpPr/>
          <p:nvPr/>
        </p:nvGrpSpPr>
        <p:grpSpPr>
          <a:xfrm rot="18274229">
            <a:off x="10599214" y="6039438"/>
            <a:ext cx="878757" cy="680567"/>
            <a:chOff x="5076147" y="5268058"/>
            <a:chExt cx="374972" cy="290403"/>
          </a:xfrm>
        </p:grpSpPr>
        <p:sp>
          <p:nvSpPr>
            <p:cNvPr id="580" name="Oval 46">
              <a:extLst>
                <a:ext uri="{FF2B5EF4-FFF2-40B4-BE49-F238E27FC236}">
                  <a16:creationId xmlns:a16="http://schemas.microsoft.com/office/drawing/2014/main" id="{3AA4A8E5-18E5-459F-80CC-55D25D17C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6147" y="5268058"/>
              <a:ext cx="374972" cy="290403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it-IT" altLang="it-IT" sz="1800" b="1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2" name="Ovale 581">
              <a:extLst>
                <a:ext uri="{FF2B5EF4-FFF2-40B4-BE49-F238E27FC236}">
                  <a16:creationId xmlns:a16="http://schemas.microsoft.com/office/drawing/2014/main" id="{F460C0FA-F663-4559-B664-53EF0665FCBC}"/>
                </a:ext>
              </a:extLst>
            </p:cNvPr>
            <p:cNvSpPr/>
            <p:nvPr/>
          </p:nvSpPr>
          <p:spPr>
            <a:xfrm rot="265488">
              <a:off x="5242817" y="5379655"/>
              <a:ext cx="53709" cy="53709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79" name="Rectangle 33">
            <a:extLst>
              <a:ext uri="{FF2B5EF4-FFF2-40B4-BE49-F238E27FC236}">
                <a16:creationId xmlns:a16="http://schemas.microsoft.com/office/drawing/2014/main" id="{A518E2D2-C18D-4820-A351-3F35EE2B4EAC}"/>
              </a:ext>
            </a:extLst>
          </p:cNvPr>
          <p:cNvSpPr/>
          <p:nvPr/>
        </p:nvSpPr>
        <p:spPr>
          <a:xfrm>
            <a:off x="10192906" y="6319861"/>
            <a:ext cx="527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it-IT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42F488BE-A9F5-43FE-8233-937C8AF06EA5}"/>
              </a:ext>
            </a:extLst>
          </p:cNvPr>
          <p:cNvGrpSpPr/>
          <p:nvPr/>
        </p:nvGrpSpPr>
        <p:grpSpPr>
          <a:xfrm>
            <a:off x="8683860" y="4022625"/>
            <a:ext cx="1128114" cy="964923"/>
            <a:chOff x="8683860" y="4022625"/>
            <a:chExt cx="1128114" cy="964923"/>
          </a:xfrm>
        </p:grpSpPr>
        <p:grpSp>
          <p:nvGrpSpPr>
            <p:cNvPr id="575" name="Gruppo 574">
              <a:extLst>
                <a:ext uri="{FF2B5EF4-FFF2-40B4-BE49-F238E27FC236}">
                  <a16:creationId xmlns:a16="http://schemas.microsoft.com/office/drawing/2014/main" id="{E9DBC04D-7639-4A88-8E3C-B8521B84B719}"/>
                </a:ext>
              </a:extLst>
            </p:cNvPr>
            <p:cNvGrpSpPr/>
            <p:nvPr/>
          </p:nvGrpSpPr>
          <p:grpSpPr>
            <a:xfrm>
              <a:off x="8933217" y="4254169"/>
              <a:ext cx="878757" cy="680567"/>
              <a:chOff x="5076147" y="5268058"/>
              <a:chExt cx="374972" cy="290403"/>
            </a:xfrm>
          </p:grpSpPr>
          <p:sp>
            <p:nvSpPr>
              <p:cNvPr id="583" name="Oval 46">
                <a:extLst>
                  <a:ext uri="{FF2B5EF4-FFF2-40B4-BE49-F238E27FC236}">
                    <a16:creationId xmlns:a16="http://schemas.microsoft.com/office/drawing/2014/main" id="{FE122B7A-B422-46D8-A067-A375DB67C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6147" y="5268058"/>
                <a:ext cx="374972" cy="290403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" name="Ovale 584">
                <a:extLst>
                  <a:ext uri="{FF2B5EF4-FFF2-40B4-BE49-F238E27FC236}">
                    <a16:creationId xmlns:a16="http://schemas.microsoft.com/office/drawing/2014/main" id="{92F14E56-975E-4B54-81CB-213E0081A286}"/>
                  </a:ext>
                </a:extLst>
              </p:cNvPr>
              <p:cNvSpPr/>
              <p:nvPr/>
            </p:nvSpPr>
            <p:spPr>
              <a:xfrm rot="265488">
                <a:off x="5242817" y="5379655"/>
                <a:ext cx="53709" cy="53709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76" name="Rectangle 33">
              <a:extLst>
                <a:ext uri="{FF2B5EF4-FFF2-40B4-BE49-F238E27FC236}">
                  <a16:creationId xmlns:a16="http://schemas.microsoft.com/office/drawing/2014/main" id="{4FB68A0A-D32F-4407-AA3E-BCEDE10C66AE}"/>
                </a:ext>
              </a:extLst>
            </p:cNvPr>
            <p:cNvSpPr/>
            <p:nvPr/>
          </p:nvSpPr>
          <p:spPr>
            <a:xfrm>
              <a:off x="8683860" y="4022625"/>
              <a:ext cx="40908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2" name="Oval 65">
              <a:extLst>
                <a:ext uri="{FF2B5EF4-FFF2-40B4-BE49-F238E27FC236}">
                  <a16:creationId xmlns:a16="http://schemas.microsoft.com/office/drawing/2014/main" id="{D7CCFD8E-FDAF-4019-BA84-9BCEE2915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61642" y="4893699"/>
              <a:ext cx="86654" cy="9384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613" name="Rectangle 33">
            <a:extLst>
              <a:ext uri="{FF2B5EF4-FFF2-40B4-BE49-F238E27FC236}">
                <a16:creationId xmlns:a16="http://schemas.microsoft.com/office/drawing/2014/main" id="{96FDBA55-5F15-4AE5-943A-5C4F569F77F1}"/>
              </a:ext>
            </a:extLst>
          </p:cNvPr>
          <p:cNvSpPr/>
          <p:nvPr/>
        </p:nvSpPr>
        <p:spPr>
          <a:xfrm>
            <a:off x="7061698" y="4859966"/>
            <a:ext cx="1814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legami rotti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" name="Freccia in su 613">
            <a:extLst>
              <a:ext uri="{FF2B5EF4-FFF2-40B4-BE49-F238E27FC236}">
                <a16:creationId xmlns:a16="http://schemas.microsoft.com/office/drawing/2014/main" id="{638C9D9C-EBB3-47C2-8AE2-FF38B223E44F}"/>
              </a:ext>
            </a:extLst>
          </p:cNvPr>
          <p:cNvSpPr/>
          <p:nvPr/>
        </p:nvSpPr>
        <p:spPr>
          <a:xfrm rot="7388109">
            <a:off x="5340706" y="5763481"/>
            <a:ext cx="202830" cy="897997"/>
          </a:xfrm>
          <a:prstGeom prst="upArrow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5" name="Freccia in su 614">
            <a:extLst>
              <a:ext uri="{FF2B5EF4-FFF2-40B4-BE49-F238E27FC236}">
                <a16:creationId xmlns:a16="http://schemas.microsoft.com/office/drawing/2014/main" id="{B4F02B68-1ADA-4311-9AF0-1D1F09AB6B2D}"/>
              </a:ext>
            </a:extLst>
          </p:cNvPr>
          <p:cNvSpPr/>
          <p:nvPr/>
        </p:nvSpPr>
        <p:spPr>
          <a:xfrm rot="1994874">
            <a:off x="5948283" y="4041898"/>
            <a:ext cx="202830" cy="897997"/>
          </a:xfrm>
          <a:prstGeom prst="upArrow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roce 12">
            <a:extLst>
              <a:ext uri="{FF2B5EF4-FFF2-40B4-BE49-F238E27FC236}">
                <a16:creationId xmlns:a16="http://schemas.microsoft.com/office/drawing/2014/main" id="{A782000F-34DB-49C3-8A21-09C52ADEC501}"/>
              </a:ext>
            </a:extLst>
          </p:cNvPr>
          <p:cNvSpPr/>
          <p:nvPr/>
        </p:nvSpPr>
        <p:spPr>
          <a:xfrm rot="2742538">
            <a:off x="7557310" y="5182586"/>
            <a:ext cx="1142382" cy="1125208"/>
          </a:xfrm>
          <a:prstGeom prst="plus">
            <a:avLst>
              <a:gd name="adj" fmla="val 47105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6" name="Rectangle 33">
            <a:extLst>
              <a:ext uri="{FF2B5EF4-FFF2-40B4-BE49-F238E27FC236}">
                <a16:creationId xmlns:a16="http://schemas.microsoft.com/office/drawing/2014/main" id="{420271D4-E6CD-4300-857D-B807F81B40E1}"/>
              </a:ext>
            </a:extLst>
          </p:cNvPr>
          <p:cNvSpPr/>
          <p:nvPr/>
        </p:nvSpPr>
        <p:spPr>
          <a:xfrm>
            <a:off x="7276310" y="5438835"/>
            <a:ext cx="18473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molecola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E2C3E37-F5ED-4D35-80CD-BB38EBA85F88}"/>
              </a:ext>
            </a:extLst>
          </p:cNvPr>
          <p:cNvGrpSpPr/>
          <p:nvPr/>
        </p:nvGrpSpPr>
        <p:grpSpPr>
          <a:xfrm>
            <a:off x="10199268" y="4121814"/>
            <a:ext cx="1904335" cy="1715030"/>
            <a:chOff x="10199268" y="4121814"/>
            <a:chExt cx="1904335" cy="1715030"/>
          </a:xfrm>
        </p:grpSpPr>
        <p:grpSp>
          <p:nvGrpSpPr>
            <p:cNvPr id="586" name="Group 45">
              <a:extLst>
                <a:ext uri="{FF2B5EF4-FFF2-40B4-BE49-F238E27FC236}">
                  <a16:creationId xmlns:a16="http://schemas.microsoft.com/office/drawing/2014/main" id="{B48F3DFB-D1F4-4824-92DA-64C82A56A0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99268" y="4121814"/>
              <a:ext cx="1722120" cy="1715030"/>
              <a:chOff x="158" y="1253"/>
              <a:chExt cx="2722" cy="2694"/>
            </a:xfrm>
          </p:grpSpPr>
          <p:sp>
            <p:nvSpPr>
              <p:cNvPr id="608" name="Oval 46">
                <a:extLst>
                  <a:ext uri="{FF2B5EF4-FFF2-40B4-BE49-F238E27FC236}">
                    <a16:creationId xmlns:a16="http://schemas.microsoft.com/office/drawing/2014/main" id="{29D8960C-5332-4EC0-8905-81A3F37B6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" y="2387"/>
                <a:ext cx="2694" cy="4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09" name="Oval 47">
                <a:extLst>
                  <a:ext uri="{FF2B5EF4-FFF2-40B4-BE49-F238E27FC236}">
                    <a16:creationId xmlns:a16="http://schemas.microsoft.com/office/drawing/2014/main" id="{5F43F0A7-6B09-4F3C-9A7E-05B17335A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87" y="2387"/>
                <a:ext cx="2694" cy="4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10" name="Oval 48">
                <a:extLst>
                  <a:ext uri="{FF2B5EF4-FFF2-40B4-BE49-F238E27FC236}">
                    <a16:creationId xmlns:a16="http://schemas.microsoft.com/office/drawing/2014/main" id="{23F79EB7-18DD-4645-B8F0-5A1BD6555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682222">
                <a:off x="186" y="2387"/>
                <a:ext cx="2694" cy="4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11" name="Oval 49">
                <a:extLst>
                  <a:ext uri="{FF2B5EF4-FFF2-40B4-BE49-F238E27FC236}">
                    <a16:creationId xmlns:a16="http://schemas.microsoft.com/office/drawing/2014/main" id="{4D2AF569-14C1-4296-8906-EF25550A1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82222" flipH="1">
                <a:off x="158" y="2387"/>
                <a:ext cx="2694" cy="4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87" name="Group 50">
              <a:extLst>
                <a:ext uri="{FF2B5EF4-FFF2-40B4-BE49-F238E27FC236}">
                  <a16:creationId xmlns:a16="http://schemas.microsoft.com/office/drawing/2014/main" id="{34E18D4B-9119-4797-ACC1-27B1F35812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16713" y="4861556"/>
              <a:ext cx="268884" cy="252735"/>
              <a:chOff x="4326" y="1621"/>
              <a:chExt cx="510" cy="482"/>
            </a:xfrm>
          </p:grpSpPr>
          <p:sp>
            <p:nvSpPr>
              <p:cNvPr id="596" name="Oval 51">
                <a:extLst>
                  <a:ext uri="{FF2B5EF4-FFF2-40B4-BE49-F238E27FC236}">
                    <a16:creationId xmlns:a16="http://schemas.microsoft.com/office/drawing/2014/main" id="{22EEBE31-0F76-465F-B10B-0D87072EF4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6" y="1763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597" name="Oval 52">
                <a:extLst>
                  <a:ext uri="{FF2B5EF4-FFF2-40B4-BE49-F238E27FC236}">
                    <a16:creationId xmlns:a16="http://schemas.microsoft.com/office/drawing/2014/main" id="{7EFE2D4C-3578-445F-856B-ECF2A584F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" y="1621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598" name="Oval 53">
                <a:extLst>
                  <a:ext uri="{FF2B5EF4-FFF2-40B4-BE49-F238E27FC236}">
                    <a16:creationId xmlns:a16="http://schemas.microsoft.com/office/drawing/2014/main" id="{A2BC9ABC-1721-4FE0-8381-68F804BE5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3" y="1877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599" name="Oval 54">
                <a:extLst>
                  <a:ext uri="{FF2B5EF4-FFF2-40B4-BE49-F238E27FC236}">
                    <a16:creationId xmlns:a16="http://schemas.microsoft.com/office/drawing/2014/main" id="{6431D8DF-B54F-4B92-AFDB-3F7845DE1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1" y="1877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00" name="Oval 55">
                <a:extLst>
                  <a:ext uri="{FF2B5EF4-FFF2-40B4-BE49-F238E27FC236}">
                    <a16:creationId xmlns:a16="http://schemas.microsoft.com/office/drawing/2014/main" id="{047594B8-8D5C-43A5-A602-E35B8FE97D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" y="1679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01" name="Oval 56">
                <a:extLst>
                  <a:ext uri="{FF2B5EF4-FFF2-40B4-BE49-F238E27FC236}">
                    <a16:creationId xmlns:a16="http://schemas.microsoft.com/office/drawing/2014/main" id="{A38189AA-BDA2-4181-8346-23D3C0B59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1848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02" name="Oval 57">
                <a:extLst>
                  <a:ext uri="{FF2B5EF4-FFF2-40B4-BE49-F238E27FC236}">
                    <a16:creationId xmlns:a16="http://schemas.microsoft.com/office/drawing/2014/main" id="{6F03FD0B-CD91-4378-AFFE-29E74A233C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" y="1706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03" name="Oval 58">
                <a:extLst>
                  <a:ext uri="{FF2B5EF4-FFF2-40B4-BE49-F238E27FC236}">
                    <a16:creationId xmlns:a16="http://schemas.microsoft.com/office/drawing/2014/main" id="{CAC24386-D13F-4D2A-BE53-669864EA0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1707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04" name="Oval 59">
                <a:extLst>
                  <a:ext uri="{FF2B5EF4-FFF2-40B4-BE49-F238E27FC236}">
                    <a16:creationId xmlns:a16="http://schemas.microsoft.com/office/drawing/2014/main" id="{AA0692B6-3ABA-4E30-894B-9DAF0EB764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" y="1763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05" name="Oval 60">
                <a:extLst>
                  <a:ext uri="{FF2B5EF4-FFF2-40B4-BE49-F238E27FC236}">
                    <a16:creationId xmlns:a16="http://schemas.microsoft.com/office/drawing/2014/main" id="{ED98BCE7-86BE-4873-8A1E-8A52024D6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1791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06" name="Oval 61">
                <a:extLst>
                  <a:ext uri="{FF2B5EF4-FFF2-40B4-BE49-F238E27FC236}">
                    <a16:creationId xmlns:a16="http://schemas.microsoft.com/office/drawing/2014/main" id="{2F18A082-CBAB-42EF-932D-62DDD01C0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3" y="1792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07" name="Oval 62">
                <a:extLst>
                  <a:ext uri="{FF2B5EF4-FFF2-40B4-BE49-F238E27FC236}">
                    <a16:creationId xmlns:a16="http://schemas.microsoft.com/office/drawing/2014/main" id="{A1D489A2-508C-492D-A1A9-33EF0F81D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1905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88" name="Oval 63">
              <a:extLst>
                <a:ext uri="{FF2B5EF4-FFF2-40B4-BE49-F238E27FC236}">
                  <a16:creationId xmlns:a16="http://schemas.microsoft.com/office/drawing/2014/main" id="{9C859802-8FE7-4DF8-870F-CE0CD50EA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1819" y="5402675"/>
              <a:ext cx="89839" cy="9039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589" name="Oval 64">
              <a:extLst>
                <a:ext uri="{FF2B5EF4-FFF2-40B4-BE49-F238E27FC236}">
                  <a16:creationId xmlns:a16="http://schemas.microsoft.com/office/drawing/2014/main" id="{192CA8E3-6BAC-480D-A2BD-177C94380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54750" y="5348563"/>
              <a:ext cx="89839" cy="9039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590" name="Oval 65">
              <a:extLst>
                <a:ext uri="{FF2B5EF4-FFF2-40B4-BE49-F238E27FC236}">
                  <a16:creationId xmlns:a16="http://schemas.microsoft.com/office/drawing/2014/main" id="{D8BFD282-4CA4-4F35-A914-4C9E3ED91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90542" y="4825269"/>
              <a:ext cx="89839" cy="9039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592" name="Oval 67">
              <a:extLst>
                <a:ext uri="{FF2B5EF4-FFF2-40B4-BE49-F238E27FC236}">
                  <a16:creationId xmlns:a16="http://schemas.microsoft.com/office/drawing/2014/main" id="{7E9ACE5F-526E-424C-9A8C-9BC4A5B8D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57720" y="4536248"/>
              <a:ext cx="89839" cy="9039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593" name="Oval 68">
              <a:extLst>
                <a:ext uri="{FF2B5EF4-FFF2-40B4-BE49-F238E27FC236}">
                  <a16:creationId xmlns:a16="http://schemas.microsoft.com/office/drawing/2014/main" id="{CD0C120F-6B13-4D2B-8BE2-0AD363D9B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16713" y="4464311"/>
              <a:ext cx="89839" cy="9039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594" name="Oval 69">
              <a:extLst>
                <a:ext uri="{FF2B5EF4-FFF2-40B4-BE49-F238E27FC236}">
                  <a16:creationId xmlns:a16="http://schemas.microsoft.com/office/drawing/2014/main" id="{4DA65837-7BF0-4A8E-8CEC-D34B7ABE0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4052" y="4662933"/>
              <a:ext cx="89839" cy="9039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595" name="Oval 70">
              <a:extLst>
                <a:ext uri="{FF2B5EF4-FFF2-40B4-BE49-F238E27FC236}">
                  <a16:creationId xmlns:a16="http://schemas.microsoft.com/office/drawing/2014/main" id="{23D0928B-583D-4C77-968C-718F0F64C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21928" y="5041717"/>
              <a:ext cx="89839" cy="9039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577" name="Rectangle 33">
              <a:extLst>
                <a:ext uri="{FF2B5EF4-FFF2-40B4-BE49-F238E27FC236}">
                  <a16:creationId xmlns:a16="http://schemas.microsoft.com/office/drawing/2014/main" id="{B9EB1AAC-0AA6-4F4E-8FC6-ED3ED1806A18}"/>
                </a:ext>
              </a:extLst>
            </p:cNvPr>
            <p:cNvSpPr/>
            <p:nvPr/>
          </p:nvSpPr>
          <p:spPr>
            <a:xfrm>
              <a:off x="11607954" y="4454555"/>
              <a:ext cx="4956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800" dirty="0">
                  <a:solidFill>
                    <a:prstClr val="black"/>
                  </a:solidFill>
                  <a:latin typeface="Calibri" panose="020F0502020204030204"/>
                </a:rPr>
                <a:t>O</a:t>
              </a:r>
              <a:r>
                <a:rPr lang="it-IT" sz="2800" baseline="30000" dirty="0">
                  <a:solidFill>
                    <a:prstClr val="black"/>
                  </a:solidFill>
                  <a:latin typeface="Calibri" panose="020F0502020204030204"/>
                </a:rPr>
                <a:t>-</a:t>
              </a:r>
              <a:endPara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5" name="Oval 65">
              <a:extLst>
                <a:ext uri="{FF2B5EF4-FFF2-40B4-BE49-F238E27FC236}">
                  <a16:creationId xmlns:a16="http://schemas.microsoft.com/office/drawing/2014/main" id="{53B2B0BB-EB97-4471-A53C-FBB2F1BC0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73786" y="5058971"/>
              <a:ext cx="86654" cy="9384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 dirty="0">
                <a:solidFill>
                  <a:schemeClr val="bg1"/>
                </a:solidFill>
              </a:endParaRPr>
            </a:p>
          </p:txBody>
        </p:sp>
        <p:sp>
          <p:nvSpPr>
            <p:cNvPr id="480" name="Oval 65">
              <a:extLst>
                <a:ext uri="{FF2B5EF4-FFF2-40B4-BE49-F238E27FC236}">
                  <a16:creationId xmlns:a16="http://schemas.microsoft.com/office/drawing/2014/main" id="{7B2A6EA7-6C84-411B-BBE2-927F8EBB2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5648" y="5323847"/>
              <a:ext cx="86654" cy="9384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310C539D-90CC-39B4-2045-B50961A0E9E9}"/>
              </a:ext>
            </a:extLst>
          </p:cNvPr>
          <p:cNvGrpSpPr/>
          <p:nvPr/>
        </p:nvGrpSpPr>
        <p:grpSpPr>
          <a:xfrm>
            <a:off x="1111648" y="6075556"/>
            <a:ext cx="629615" cy="608330"/>
            <a:chOff x="3538694" y="3755428"/>
            <a:chExt cx="629615" cy="608330"/>
          </a:xfrm>
        </p:grpSpPr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DD6CE72D-FAAC-C0DF-C5A3-7891DFA529DF}"/>
                </a:ext>
              </a:extLst>
            </p:cNvPr>
            <p:cNvSpPr/>
            <p:nvPr/>
          </p:nvSpPr>
          <p:spPr>
            <a:xfrm rot="265488">
              <a:off x="3686469" y="4125633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3780CD24-D434-0988-1318-6645D260B2C8}"/>
                </a:ext>
              </a:extLst>
            </p:cNvPr>
            <p:cNvSpPr/>
            <p:nvPr/>
          </p:nvSpPr>
          <p:spPr>
            <a:xfrm rot="265488">
              <a:off x="3538694" y="3999202"/>
              <a:ext cx="238125" cy="238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3F7E544F-D64F-7028-DF07-75535D4DB6BC}"/>
                </a:ext>
              </a:extLst>
            </p:cNvPr>
            <p:cNvSpPr/>
            <p:nvPr/>
          </p:nvSpPr>
          <p:spPr>
            <a:xfrm rot="265488">
              <a:off x="3793150" y="3797342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CF43CD17-4D1E-BECA-71FD-618E7665D2B2}"/>
                </a:ext>
              </a:extLst>
            </p:cNvPr>
            <p:cNvSpPr/>
            <p:nvPr/>
          </p:nvSpPr>
          <p:spPr>
            <a:xfrm rot="265488">
              <a:off x="3735914" y="3946374"/>
              <a:ext cx="238125" cy="238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5392C2FA-9F27-4156-13D2-5028E7780773}"/>
                </a:ext>
              </a:extLst>
            </p:cNvPr>
            <p:cNvSpPr/>
            <p:nvPr/>
          </p:nvSpPr>
          <p:spPr>
            <a:xfrm rot="265488">
              <a:off x="3549168" y="3863836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68973BC0-DE83-D116-EDBC-99B4053AED1F}"/>
                </a:ext>
              </a:extLst>
            </p:cNvPr>
            <p:cNvSpPr/>
            <p:nvPr/>
          </p:nvSpPr>
          <p:spPr>
            <a:xfrm rot="265488">
              <a:off x="3863095" y="4066380"/>
              <a:ext cx="238125" cy="238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B6D2DF74-47E9-193A-5080-04D3B271B091}"/>
                </a:ext>
              </a:extLst>
            </p:cNvPr>
            <p:cNvSpPr/>
            <p:nvPr/>
          </p:nvSpPr>
          <p:spPr>
            <a:xfrm rot="265488">
              <a:off x="3930184" y="3923655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2B6DF6DE-CEE4-B0AF-0FAA-80001C86EC17}"/>
                </a:ext>
              </a:extLst>
            </p:cNvPr>
            <p:cNvSpPr/>
            <p:nvPr/>
          </p:nvSpPr>
          <p:spPr>
            <a:xfrm rot="265488">
              <a:off x="3642017" y="3755428"/>
              <a:ext cx="238125" cy="238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353091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851DBEC7-DA44-0774-0C40-BE73CA08036E}"/>
              </a:ext>
            </a:extLst>
          </p:cNvPr>
          <p:cNvGrpSpPr/>
          <p:nvPr/>
        </p:nvGrpSpPr>
        <p:grpSpPr>
          <a:xfrm>
            <a:off x="1297435" y="725449"/>
            <a:ext cx="8085606" cy="5407099"/>
            <a:chOff x="5643041" y="3523534"/>
            <a:chExt cx="4884915" cy="3221008"/>
          </a:xfrm>
        </p:grpSpPr>
        <p:pic>
          <p:nvPicPr>
            <p:cNvPr id="3" name="Immagine 2" descr="Immagine che contiene abbigliamento&#10;&#10;Descrizione generata automaticamente">
              <a:extLst>
                <a:ext uri="{FF2B5EF4-FFF2-40B4-BE49-F238E27FC236}">
                  <a16:creationId xmlns:a16="http://schemas.microsoft.com/office/drawing/2014/main" id="{C223FD5B-91EC-8C56-B13E-91DEDDE41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068" b="58074" l="26946" r="644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1" t="22942" r="37902" b="59512"/>
            <a:stretch/>
          </p:blipFill>
          <p:spPr>
            <a:xfrm flipH="1">
              <a:off x="5643041" y="3523534"/>
              <a:ext cx="4884915" cy="3221008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F32A6744-B821-938E-5CAA-15733E565F53}"/>
                </a:ext>
              </a:extLst>
            </p:cNvPr>
            <p:cNvSpPr/>
            <p:nvPr/>
          </p:nvSpPr>
          <p:spPr>
            <a:xfrm>
              <a:off x="5960467" y="4969954"/>
              <a:ext cx="2256776" cy="139372"/>
            </a:xfrm>
            <a:prstGeom prst="rect">
              <a:avLst/>
            </a:prstGeom>
            <a:solidFill>
              <a:srgbClr val="FBBD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BEBB87C4-348F-8004-DE79-2BB5D4219646}"/>
                </a:ext>
              </a:extLst>
            </p:cNvPr>
            <p:cNvSpPr/>
            <p:nvPr/>
          </p:nvSpPr>
          <p:spPr>
            <a:xfrm>
              <a:off x="5733498" y="5991130"/>
              <a:ext cx="440226" cy="182428"/>
            </a:xfrm>
            <a:prstGeom prst="rect">
              <a:avLst/>
            </a:prstGeom>
            <a:solidFill>
              <a:srgbClr val="FBBD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016400F9-55BF-7CF2-C829-F6333CACDDBF}"/>
                </a:ext>
              </a:extLst>
            </p:cNvPr>
            <p:cNvSpPr/>
            <p:nvPr/>
          </p:nvSpPr>
          <p:spPr>
            <a:xfrm>
              <a:off x="10132521" y="5519172"/>
              <a:ext cx="209011" cy="138266"/>
            </a:xfrm>
            <a:prstGeom prst="rect">
              <a:avLst/>
            </a:prstGeom>
            <a:solidFill>
              <a:srgbClr val="FBBD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87505" y="6329902"/>
            <a:ext cx="491448" cy="390656"/>
          </a:xfrm>
        </p:spPr>
        <p:txBody>
          <a:bodyPr/>
          <a:lstStyle/>
          <a:p>
            <a:fld id="{1C460F69-22A2-40AC-9215-90FEE51507A4}" type="slidenum">
              <a:rPr lang="it-IT" smtClean="0"/>
              <a:t>14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5668467" y="6562875"/>
            <a:ext cx="2072034" cy="315367"/>
          </a:xfrm>
        </p:spPr>
        <p:txBody>
          <a:bodyPr/>
          <a:lstStyle/>
          <a:p>
            <a:r>
              <a:rPr lang="en-US"/>
              <a:t>r. spighi: ADROTERAPIA</a:t>
            </a:r>
            <a:endParaRPr lang="it-IT" dirty="0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123329BA-2B0E-D778-B423-04BDB17B6DAB}"/>
              </a:ext>
            </a:extLst>
          </p:cNvPr>
          <p:cNvGrpSpPr/>
          <p:nvPr/>
        </p:nvGrpSpPr>
        <p:grpSpPr>
          <a:xfrm>
            <a:off x="4824518" y="2652020"/>
            <a:ext cx="1104357" cy="1577095"/>
            <a:chOff x="4824518" y="2652020"/>
            <a:chExt cx="1104357" cy="1577095"/>
          </a:xfrm>
        </p:grpSpPr>
        <p:pic>
          <p:nvPicPr>
            <p:cNvPr id="10" name="Picture 33">
              <a:extLst>
                <a:ext uri="{FF2B5EF4-FFF2-40B4-BE49-F238E27FC236}">
                  <a16:creationId xmlns:a16="http://schemas.microsoft.com/office/drawing/2014/main" id="{1EC6A2F0-98EC-C4FB-D22F-18BA8FC90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53" t="26697" b="32110"/>
            <a:stretch/>
          </p:blipFill>
          <p:spPr>
            <a:xfrm>
              <a:off x="4824518" y="2652020"/>
              <a:ext cx="1104357" cy="947564"/>
            </a:xfrm>
            <a:prstGeom prst="rect">
              <a:avLst/>
            </a:prstGeom>
          </p:spPr>
        </p:pic>
        <p:sp>
          <p:nvSpPr>
            <p:cNvPr id="28" name="Rectangle 40">
              <a:extLst>
                <a:ext uri="{FF2B5EF4-FFF2-40B4-BE49-F238E27FC236}">
                  <a16:creationId xmlns:a16="http://schemas.microsoft.com/office/drawing/2014/main" id="{FBC75A65-1E19-B796-E88A-612B529BA2F7}"/>
                </a:ext>
              </a:extLst>
            </p:cNvPr>
            <p:cNvSpPr/>
            <p:nvPr/>
          </p:nvSpPr>
          <p:spPr>
            <a:xfrm>
              <a:off x="5059141" y="3736672"/>
              <a:ext cx="635110" cy="49244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33CC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sz="2600" b="1" baseline="30000" dirty="0"/>
                <a:t>16</a:t>
              </a:r>
              <a:r>
                <a:rPr lang="it-IT" sz="2600" b="1" dirty="0"/>
                <a:t>O</a:t>
              </a:r>
              <a:endParaRPr lang="en-US" sz="2600" b="1" dirty="0"/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80226386-2100-EC87-761A-AD56255B9A66}"/>
              </a:ext>
            </a:extLst>
          </p:cNvPr>
          <p:cNvGrpSpPr/>
          <p:nvPr/>
        </p:nvGrpSpPr>
        <p:grpSpPr>
          <a:xfrm>
            <a:off x="370639" y="1948573"/>
            <a:ext cx="1104357" cy="1651011"/>
            <a:chOff x="370639" y="1948573"/>
            <a:chExt cx="1104357" cy="1651011"/>
          </a:xfrm>
        </p:grpSpPr>
        <p:sp>
          <p:nvSpPr>
            <p:cNvPr id="18" name="Rectangle 40">
              <a:extLst>
                <a:ext uri="{FF2B5EF4-FFF2-40B4-BE49-F238E27FC236}">
                  <a16:creationId xmlns:a16="http://schemas.microsoft.com/office/drawing/2014/main" id="{3DB7BE72-EAAE-7DEC-8850-EAEA83A5F124}"/>
                </a:ext>
              </a:extLst>
            </p:cNvPr>
            <p:cNvSpPr/>
            <p:nvPr/>
          </p:nvSpPr>
          <p:spPr>
            <a:xfrm>
              <a:off x="578953" y="1948573"/>
              <a:ext cx="585417" cy="49244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33CC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sz="2600" b="1" baseline="30000" dirty="0"/>
                <a:t>12</a:t>
              </a:r>
              <a:r>
                <a:rPr lang="it-IT" sz="2600" b="1" dirty="0"/>
                <a:t>C</a:t>
              </a:r>
              <a:endParaRPr lang="en-US" sz="2600" b="1" dirty="0"/>
            </a:p>
          </p:txBody>
        </p:sp>
        <p:pic>
          <p:nvPicPr>
            <p:cNvPr id="24" name="Picture 33">
              <a:extLst>
                <a:ext uri="{FF2B5EF4-FFF2-40B4-BE49-F238E27FC236}">
                  <a16:creationId xmlns:a16="http://schemas.microsoft.com/office/drawing/2014/main" id="{9E7FC889-7516-DFB2-A1C9-16D191F26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53" t="26697" b="32110"/>
            <a:stretch/>
          </p:blipFill>
          <p:spPr>
            <a:xfrm rot="10800000">
              <a:off x="370639" y="2652020"/>
              <a:ext cx="1104357" cy="947564"/>
            </a:xfrm>
            <a:prstGeom prst="rect">
              <a:avLst/>
            </a:prstGeom>
          </p:spPr>
        </p:pic>
      </p:grpSp>
      <p:sp>
        <p:nvSpPr>
          <p:cNvPr id="26" name="Esplosione: 8 punte 25">
            <a:extLst>
              <a:ext uri="{FF2B5EF4-FFF2-40B4-BE49-F238E27FC236}">
                <a16:creationId xmlns:a16="http://schemas.microsoft.com/office/drawing/2014/main" id="{1D022F19-DE0A-FFDE-0084-45F713F958B5}"/>
              </a:ext>
            </a:extLst>
          </p:cNvPr>
          <p:cNvSpPr/>
          <p:nvPr/>
        </p:nvSpPr>
        <p:spPr>
          <a:xfrm>
            <a:off x="3818680" y="1539513"/>
            <a:ext cx="3263278" cy="3507160"/>
          </a:xfrm>
          <a:prstGeom prst="irregularSeal1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049A7716-12C8-F11C-C1A9-D53DB6850D4F}"/>
              </a:ext>
            </a:extLst>
          </p:cNvPr>
          <p:cNvGrpSpPr/>
          <p:nvPr/>
        </p:nvGrpSpPr>
        <p:grpSpPr>
          <a:xfrm>
            <a:off x="3643540" y="1888269"/>
            <a:ext cx="1696698" cy="1196738"/>
            <a:chOff x="6437251" y="781957"/>
            <a:chExt cx="1696698" cy="1196738"/>
          </a:xfrm>
        </p:grpSpPr>
        <p:sp>
          <p:nvSpPr>
            <p:cNvPr id="31" name="Rectangle 40">
              <a:extLst>
                <a:ext uri="{FF2B5EF4-FFF2-40B4-BE49-F238E27FC236}">
                  <a16:creationId xmlns:a16="http://schemas.microsoft.com/office/drawing/2014/main" id="{F52FB172-F642-8432-CA37-7AAFCD356AB1}"/>
                </a:ext>
              </a:extLst>
            </p:cNvPr>
            <p:cNvSpPr/>
            <p:nvPr/>
          </p:nvSpPr>
          <p:spPr>
            <a:xfrm>
              <a:off x="6437251" y="781957"/>
              <a:ext cx="652743" cy="49244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33CC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sz="2600" b="1" baseline="30000" dirty="0"/>
                <a:t>9</a:t>
              </a:r>
              <a:r>
                <a:rPr lang="it-IT" sz="2600" b="1" dirty="0"/>
                <a:t>Be</a:t>
              </a:r>
              <a:endParaRPr lang="en-US" sz="2600" b="1" dirty="0"/>
            </a:p>
          </p:txBody>
        </p:sp>
        <p:pic>
          <p:nvPicPr>
            <p:cNvPr id="22" name="Picture 39">
              <a:extLst>
                <a:ext uri="{FF2B5EF4-FFF2-40B4-BE49-F238E27FC236}">
                  <a16:creationId xmlns:a16="http://schemas.microsoft.com/office/drawing/2014/main" id="{83890D81-C82C-8A59-A004-3881794A8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53" t="26697" b="32110"/>
            <a:stretch/>
          </p:blipFill>
          <p:spPr>
            <a:xfrm rot="5400000">
              <a:off x="7107988" y="952735"/>
              <a:ext cx="1104357" cy="94756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26F37757-8D2A-EC32-16EF-D87FF5EB215A}"/>
              </a:ext>
            </a:extLst>
          </p:cNvPr>
          <p:cNvGrpSpPr/>
          <p:nvPr/>
        </p:nvGrpSpPr>
        <p:grpSpPr>
          <a:xfrm>
            <a:off x="5649345" y="2245421"/>
            <a:ext cx="1393462" cy="695525"/>
            <a:chOff x="7803235" y="827310"/>
            <a:chExt cx="1393462" cy="695525"/>
          </a:xfrm>
        </p:grpSpPr>
        <p:pic>
          <p:nvPicPr>
            <p:cNvPr id="11" name="Picture 34">
              <a:extLst>
                <a:ext uri="{FF2B5EF4-FFF2-40B4-BE49-F238E27FC236}">
                  <a16:creationId xmlns:a16="http://schemas.microsoft.com/office/drawing/2014/main" id="{F376858B-4B8E-5836-A4B5-C137FA3FD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07" r="30033" b="69763"/>
            <a:stretch/>
          </p:blipFill>
          <p:spPr>
            <a:xfrm>
              <a:off x="7803235" y="827310"/>
              <a:ext cx="606537" cy="695525"/>
            </a:xfrm>
            <a:prstGeom prst="rect">
              <a:avLst/>
            </a:prstGeom>
          </p:spPr>
        </p:pic>
        <p:sp>
          <p:nvSpPr>
            <p:cNvPr id="32" name="Rectangle 40">
              <a:extLst>
                <a:ext uri="{FF2B5EF4-FFF2-40B4-BE49-F238E27FC236}">
                  <a16:creationId xmlns:a16="http://schemas.microsoft.com/office/drawing/2014/main" id="{AB9C531E-C636-97B0-AA00-F7EA87656B2B}"/>
                </a:ext>
              </a:extLst>
            </p:cNvPr>
            <p:cNvSpPr/>
            <p:nvPr/>
          </p:nvSpPr>
          <p:spPr>
            <a:xfrm>
              <a:off x="8521512" y="1000890"/>
              <a:ext cx="675185" cy="49244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33CC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sz="2600" b="1" baseline="30000" dirty="0"/>
                <a:t>4</a:t>
              </a:r>
              <a:r>
                <a:rPr lang="it-IT" sz="2600" b="1" dirty="0"/>
                <a:t>He</a:t>
              </a:r>
              <a:endParaRPr lang="en-US" sz="2600" b="1" dirty="0"/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12145D2B-15C9-6894-86A3-236DE2F23C78}"/>
              </a:ext>
            </a:extLst>
          </p:cNvPr>
          <p:cNvGrpSpPr/>
          <p:nvPr/>
        </p:nvGrpSpPr>
        <p:grpSpPr>
          <a:xfrm>
            <a:off x="4205909" y="3224265"/>
            <a:ext cx="927884" cy="492443"/>
            <a:chOff x="7694170" y="4499790"/>
            <a:chExt cx="927884" cy="492443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EB36297B-9243-C988-4361-FA3451A5A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16" t="24260" r="65432" b="58013"/>
            <a:stretch/>
          </p:blipFill>
          <p:spPr>
            <a:xfrm rot="13986880">
              <a:off x="8216339" y="4549733"/>
              <a:ext cx="403655" cy="407774"/>
            </a:xfrm>
            <a:prstGeom prst="rect">
              <a:avLst/>
            </a:prstGeom>
          </p:spPr>
        </p:pic>
        <p:sp>
          <p:nvSpPr>
            <p:cNvPr id="35" name="Rectangle 40">
              <a:extLst>
                <a:ext uri="{FF2B5EF4-FFF2-40B4-BE49-F238E27FC236}">
                  <a16:creationId xmlns:a16="http://schemas.microsoft.com/office/drawing/2014/main" id="{5D1F94CC-D909-64EA-4214-39372805EF3E}"/>
                </a:ext>
              </a:extLst>
            </p:cNvPr>
            <p:cNvSpPr/>
            <p:nvPr/>
          </p:nvSpPr>
          <p:spPr>
            <a:xfrm>
              <a:off x="7694170" y="4499790"/>
              <a:ext cx="364202" cy="49244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33CC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sz="2600" b="1" dirty="0"/>
                <a:t>p</a:t>
              </a:r>
              <a:endParaRPr lang="en-US" sz="2600" b="1" dirty="0"/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3A498ACD-5052-4207-16EC-255798572075}"/>
              </a:ext>
            </a:extLst>
          </p:cNvPr>
          <p:cNvGrpSpPr/>
          <p:nvPr/>
        </p:nvGrpSpPr>
        <p:grpSpPr>
          <a:xfrm>
            <a:off x="5455407" y="3121328"/>
            <a:ext cx="1801691" cy="947564"/>
            <a:chOff x="8692722" y="4712530"/>
            <a:chExt cx="1801691" cy="947564"/>
          </a:xfrm>
        </p:grpSpPr>
        <p:pic>
          <p:nvPicPr>
            <p:cNvPr id="16" name="Picture 38">
              <a:extLst>
                <a:ext uri="{FF2B5EF4-FFF2-40B4-BE49-F238E27FC236}">
                  <a16:creationId xmlns:a16="http://schemas.microsoft.com/office/drawing/2014/main" id="{387F24CB-1E53-E1F5-3855-760FC692A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53" t="26697" b="32110"/>
            <a:stretch/>
          </p:blipFill>
          <p:spPr>
            <a:xfrm>
              <a:off x="8692722" y="4712530"/>
              <a:ext cx="1104357" cy="947564"/>
            </a:xfrm>
            <a:prstGeom prst="rect">
              <a:avLst/>
            </a:prstGeom>
          </p:spPr>
        </p:pic>
        <p:sp>
          <p:nvSpPr>
            <p:cNvPr id="34" name="Rectangle 40">
              <a:extLst>
                <a:ext uri="{FF2B5EF4-FFF2-40B4-BE49-F238E27FC236}">
                  <a16:creationId xmlns:a16="http://schemas.microsoft.com/office/drawing/2014/main" id="{B0F77674-71E3-480B-8C7C-960593414422}"/>
                </a:ext>
              </a:extLst>
            </p:cNvPr>
            <p:cNvSpPr/>
            <p:nvPr/>
          </p:nvSpPr>
          <p:spPr>
            <a:xfrm>
              <a:off x="9865715" y="4940091"/>
              <a:ext cx="628698" cy="49244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33CC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sz="2600" b="1" baseline="30000" dirty="0"/>
                <a:t>14</a:t>
              </a:r>
              <a:r>
                <a:rPr lang="it-IT" sz="2600" b="1" dirty="0"/>
                <a:t>N</a:t>
              </a:r>
              <a:endParaRPr lang="en-US" sz="2600" b="1" dirty="0"/>
            </a:p>
          </p:txBody>
        </p:sp>
      </p:grp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84E746C9-A2C6-82B1-42B1-74FA4EAD471F}"/>
              </a:ext>
            </a:extLst>
          </p:cNvPr>
          <p:cNvSpPr txBox="1"/>
          <p:nvPr/>
        </p:nvSpPr>
        <p:spPr>
          <a:xfrm>
            <a:off x="2427516" y="137851"/>
            <a:ext cx="6495803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i="1" dirty="0">
                <a:solidFill>
                  <a:srgbClr val="FF3300"/>
                </a:solidFill>
                <a:latin typeface="Calibri" panose="020F0502020204030204"/>
              </a:rPr>
              <a:t>Può succedere anche qualche altra cosa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33">
            <a:extLst>
              <a:ext uri="{FF2B5EF4-FFF2-40B4-BE49-F238E27FC236}">
                <a16:creationId xmlns:a16="http://schemas.microsoft.com/office/drawing/2014/main" id="{BD8A63DE-E509-234F-3A59-753783B3BCA2}"/>
              </a:ext>
            </a:extLst>
          </p:cNvPr>
          <p:cNvSpPr/>
          <p:nvPr/>
        </p:nvSpPr>
        <p:spPr>
          <a:xfrm>
            <a:off x="8148521" y="4867797"/>
            <a:ext cx="3989890" cy="1938992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Interazioni Nucleari: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</a:rPr>
              <a:t>, a volte i nuclei quando si avvicinano interagiscono e si spaccano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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</a:rPr>
              <a:t> si creano altri nuclei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 effetto non desiderato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093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33932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6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5.55112E-17 L -0.06419 -0.1115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557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7.40741E-7 L 0.10664 -0.071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6" y="-358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1.48148E-6 L -0.09609 0.1812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905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-4.07407E-6 L 0.05964 0.2118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756446" y="6425516"/>
            <a:ext cx="39368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17C5C-9975-4E97-9C4D-8461BDD7EA7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A62E92D-4187-4C5F-8B34-8596EF735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55831" y="6374211"/>
            <a:ext cx="1814511" cy="392206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spighi</a:t>
            </a:r>
            <a:r>
              <a:rPr lang="en-US" dirty="0"/>
              <a:t>: ADROTERAPIA</a:t>
            </a:r>
            <a:endParaRPr lang="it-IT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28966BD-F75C-4A26-A78B-0A1220B4F9B4}"/>
              </a:ext>
            </a:extLst>
          </p:cNvPr>
          <p:cNvSpPr txBox="1"/>
          <p:nvPr/>
        </p:nvSpPr>
        <p:spPr>
          <a:xfrm>
            <a:off x="670414" y="91583"/>
            <a:ext cx="6495803" cy="492443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600" i="1" dirty="0">
                <a:solidFill>
                  <a:srgbClr val="FF3300"/>
                </a:solidFill>
                <a:latin typeface="Calibri" panose="020F0502020204030204"/>
              </a:rPr>
              <a:t>Particelle CARICHE, raggi </a:t>
            </a:r>
            <a:r>
              <a:rPr lang="el-GR" sz="2600" i="1" dirty="0">
                <a:solidFill>
                  <a:srgbClr val="FF3300"/>
                </a:solidFill>
                <a:latin typeface="Calibri" panose="020F0502020204030204"/>
              </a:rPr>
              <a:t>γ</a:t>
            </a:r>
            <a:r>
              <a:rPr lang="it-IT" sz="2600" i="1" dirty="0">
                <a:solidFill>
                  <a:srgbClr val="FF3300"/>
                </a:solidFill>
                <a:latin typeface="Calibri" panose="020F0502020204030204"/>
              </a:rPr>
              <a:t> e X nel corpo, 2</a:t>
            </a:r>
            <a:endParaRPr kumimoji="0" lang="it-IT" sz="26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8F393C52-5637-731F-7367-237B1BDED93A}"/>
              </a:ext>
            </a:extLst>
          </p:cNvPr>
          <p:cNvSpPr/>
          <p:nvPr/>
        </p:nvSpPr>
        <p:spPr>
          <a:xfrm>
            <a:off x="1927879" y="785876"/>
            <a:ext cx="4718382" cy="954107"/>
          </a:xfrm>
          <a:prstGeom prst="rect">
            <a:avLst/>
          </a:prstGeom>
          <a:solidFill>
            <a:srgbClr val="FFCC00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</a:rPr>
              <a:t>Interazioni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</a:rPr>
              <a:t>elettromagnetiche e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</a:rPr>
              <a:t>nuclear</a:t>
            </a:r>
            <a:r>
              <a:rPr lang="it-IT" sz="2800" b="1" dirty="0">
                <a:solidFill>
                  <a:srgbClr val="0000FF"/>
                </a:solidFill>
                <a:latin typeface="Calibri" panose="020F0502020204030204"/>
              </a:rPr>
              <a:t>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702" name="Gruppo 701">
            <a:extLst>
              <a:ext uri="{FF2B5EF4-FFF2-40B4-BE49-F238E27FC236}">
                <a16:creationId xmlns:a16="http://schemas.microsoft.com/office/drawing/2014/main" id="{FC08D58E-4FC8-7400-E018-25DAF973D213}"/>
              </a:ext>
            </a:extLst>
          </p:cNvPr>
          <p:cNvGrpSpPr/>
          <p:nvPr/>
        </p:nvGrpSpPr>
        <p:grpSpPr>
          <a:xfrm>
            <a:off x="137146" y="2023616"/>
            <a:ext cx="7420991" cy="3805542"/>
            <a:chOff x="169715" y="2099816"/>
            <a:chExt cx="7420991" cy="3805542"/>
          </a:xfrm>
        </p:grpSpPr>
        <p:pic>
          <p:nvPicPr>
            <p:cNvPr id="34" name="Immagine 33" descr="Immagine che contiene abbigliamento&#10;&#10;Descrizione generata automaticamente">
              <a:extLst>
                <a:ext uri="{FF2B5EF4-FFF2-40B4-BE49-F238E27FC236}">
                  <a16:creationId xmlns:a16="http://schemas.microsoft.com/office/drawing/2014/main" id="{8A01D934-FC70-C01D-22EA-6E6650DF8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068" b="58074" l="26946" r="644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1" t="22942" r="37902" b="59512"/>
            <a:stretch/>
          </p:blipFill>
          <p:spPr>
            <a:xfrm>
              <a:off x="1320672" y="2099816"/>
              <a:ext cx="5771408" cy="3805542"/>
            </a:xfrm>
            <a:prstGeom prst="rect">
              <a:avLst/>
            </a:prstGeom>
          </p:spPr>
        </p:pic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2C7A2815-0CC7-3DE2-B398-BDF5F34E2117}"/>
                </a:ext>
              </a:extLst>
            </p:cNvPr>
            <p:cNvSpPr/>
            <p:nvPr/>
          </p:nvSpPr>
          <p:spPr>
            <a:xfrm>
              <a:off x="169715" y="4235140"/>
              <a:ext cx="61908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8" name="Connettore 2 37">
              <a:extLst>
                <a:ext uri="{FF2B5EF4-FFF2-40B4-BE49-F238E27FC236}">
                  <a16:creationId xmlns:a16="http://schemas.microsoft.com/office/drawing/2014/main" id="{2B6CC363-1E95-6904-69ED-A546B15884C2}"/>
                </a:ext>
              </a:extLst>
            </p:cNvPr>
            <p:cNvCxnSpPr>
              <a:cxnSpLocks/>
            </p:cNvCxnSpPr>
            <p:nvPr/>
          </p:nvCxnSpPr>
          <p:spPr>
            <a:xfrm>
              <a:off x="1094903" y="3896379"/>
              <a:ext cx="649580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1" name="Group 45">
              <a:extLst>
                <a:ext uri="{FF2B5EF4-FFF2-40B4-BE49-F238E27FC236}">
                  <a16:creationId xmlns:a16="http://schemas.microsoft.com/office/drawing/2014/main" id="{EE8F6782-981C-B006-A4A7-5523C44785C1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36806" y="2695311"/>
              <a:ext cx="1365704" cy="1360081"/>
              <a:chOff x="158" y="1253"/>
              <a:chExt cx="2722" cy="2694"/>
            </a:xfrm>
          </p:grpSpPr>
          <p:sp>
            <p:nvSpPr>
              <p:cNvPr id="693" name="Oval 46">
                <a:extLst>
                  <a:ext uri="{FF2B5EF4-FFF2-40B4-BE49-F238E27FC236}">
                    <a16:creationId xmlns:a16="http://schemas.microsoft.com/office/drawing/2014/main" id="{7F532169-4525-EBBC-E87C-901E7527C6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" y="2387"/>
                <a:ext cx="2694" cy="4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94" name="Oval 47">
                <a:extLst>
                  <a:ext uri="{FF2B5EF4-FFF2-40B4-BE49-F238E27FC236}">
                    <a16:creationId xmlns:a16="http://schemas.microsoft.com/office/drawing/2014/main" id="{18B5FE1C-CC50-B29E-B500-D6653BAD4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87" y="2387"/>
                <a:ext cx="2694" cy="4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95" name="Oval 48">
                <a:extLst>
                  <a:ext uri="{FF2B5EF4-FFF2-40B4-BE49-F238E27FC236}">
                    <a16:creationId xmlns:a16="http://schemas.microsoft.com/office/drawing/2014/main" id="{78FA27AC-CDC7-CF7B-0CF2-91FACEC16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682222">
                <a:off x="186" y="2387"/>
                <a:ext cx="2694" cy="4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96" name="Oval 49">
                <a:extLst>
                  <a:ext uri="{FF2B5EF4-FFF2-40B4-BE49-F238E27FC236}">
                    <a16:creationId xmlns:a16="http://schemas.microsoft.com/office/drawing/2014/main" id="{F5D9A87B-51AE-1E61-609F-C22130AB64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82222" flipH="1">
                <a:off x="158" y="2387"/>
                <a:ext cx="2694" cy="4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72" name="Group 50">
              <a:extLst>
                <a:ext uri="{FF2B5EF4-FFF2-40B4-BE49-F238E27FC236}">
                  <a16:creationId xmlns:a16="http://schemas.microsoft.com/office/drawing/2014/main" id="{675EAD23-0DAC-528F-242F-55D8DFC023FE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619856" y="3282413"/>
              <a:ext cx="213234" cy="200428"/>
              <a:chOff x="4326" y="1621"/>
              <a:chExt cx="510" cy="482"/>
            </a:xfrm>
          </p:grpSpPr>
          <p:sp>
            <p:nvSpPr>
              <p:cNvPr id="681" name="Oval 51">
                <a:extLst>
                  <a:ext uri="{FF2B5EF4-FFF2-40B4-BE49-F238E27FC236}">
                    <a16:creationId xmlns:a16="http://schemas.microsoft.com/office/drawing/2014/main" id="{D5FEEEE9-6A04-B4E1-A531-448AEA1DC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6" y="1763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82" name="Oval 52">
                <a:extLst>
                  <a:ext uri="{FF2B5EF4-FFF2-40B4-BE49-F238E27FC236}">
                    <a16:creationId xmlns:a16="http://schemas.microsoft.com/office/drawing/2014/main" id="{9E78D630-48C8-F8B9-A93B-63A78D500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" y="1621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83" name="Oval 53">
                <a:extLst>
                  <a:ext uri="{FF2B5EF4-FFF2-40B4-BE49-F238E27FC236}">
                    <a16:creationId xmlns:a16="http://schemas.microsoft.com/office/drawing/2014/main" id="{3553E3B1-E8F9-098E-3445-91CDEB5A0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3" y="1877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84" name="Oval 54">
                <a:extLst>
                  <a:ext uri="{FF2B5EF4-FFF2-40B4-BE49-F238E27FC236}">
                    <a16:creationId xmlns:a16="http://schemas.microsoft.com/office/drawing/2014/main" id="{70C4C5D5-8588-C4E6-5AFD-892733C86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1" y="1877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85" name="Oval 55">
                <a:extLst>
                  <a:ext uri="{FF2B5EF4-FFF2-40B4-BE49-F238E27FC236}">
                    <a16:creationId xmlns:a16="http://schemas.microsoft.com/office/drawing/2014/main" id="{B0CAAEFC-746B-D41A-E861-B71DF25F9B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" y="1679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86" name="Oval 56">
                <a:extLst>
                  <a:ext uri="{FF2B5EF4-FFF2-40B4-BE49-F238E27FC236}">
                    <a16:creationId xmlns:a16="http://schemas.microsoft.com/office/drawing/2014/main" id="{E13FD411-C5B0-1363-5635-8645648F32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1848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87" name="Oval 57">
                <a:extLst>
                  <a:ext uri="{FF2B5EF4-FFF2-40B4-BE49-F238E27FC236}">
                    <a16:creationId xmlns:a16="http://schemas.microsoft.com/office/drawing/2014/main" id="{7BDBF96C-7638-1116-DCBB-0E0689B66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" y="1706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88" name="Oval 58">
                <a:extLst>
                  <a:ext uri="{FF2B5EF4-FFF2-40B4-BE49-F238E27FC236}">
                    <a16:creationId xmlns:a16="http://schemas.microsoft.com/office/drawing/2014/main" id="{2414DA90-A9D6-B6D7-4FF0-C4A9ED4E8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1707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89" name="Oval 59">
                <a:extLst>
                  <a:ext uri="{FF2B5EF4-FFF2-40B4-BE49-F238E27FC236}">
                    <a16:creationId xmlns:a16="http://schemas.microsoft.com/office/drawing/2014/main" id="{69A4F7C2-3E40-1F5F-D56A-6BEFCED06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" y="1763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90" name="Oval 60">
                <a:extLst>
                  <a:ext uri="{FF2B5EF4-FFF2-40B4-BE49-F238E27FC236}">
                    <a16:creationId xmlns:a16="http://schemas.microsoft.com/office/drawing/2014/main" id="{CCF2FB86-0644-5544-5321-3EB336BA98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1791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91" name="Oval 61">
                <a:extLst>
                  <a:ext uri="{FF2B5EF4-FFF2-40B4-BE49-F238E27FC236}">
                    <a16:creationId xmlns:a16="http://schemas.microsoft.com/office/drawing/2014/main" id="{5FBC5EEE-DA77-43EA-2CF3-6B85A8320F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3" y="1792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92" name="Oval 62">
                <a:extLst>
                  <a:ext uri="{FF2B5EF4-FFF2-40B4-BE49-F238E27FC236}">
                    <a16:creationId xmlns:a16="http://schemas.microsoft.com/office/drawing/2014/main" id="{5AD34E43-63CB-CF29-AE75-8279574FB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1905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73" name="Oval 63">
              <a:extLst>
                <a:ext uri="{FF2B5EF4-FFF2-40B4-BE49-F238E27FC236}">
                  <a16:creationId xmlns:a16="http://schemas.microsoft.com/office/drawing/2014/main" id="{AF38A0AE-F4C9-79ED-00D4-1D0B1A2F66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55609" y="3247189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674" name="Oval 64">
              <a:extLst>
                <a:ext uri="{FF2B5EF4-FFF2-40B4-BE49-F238E27FC236}">
                  <a16:creationId xmlns:a16="http://schemas.microsoft.com/office/drawing/2014/main" id="{5A594E05-5988-52EB-EBD3-A093FCE3C1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012696" y="3546219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675" name="Oval 65">
              <a:extLst>
                <a:ext uri="{FF2B5EF4-FFF2-40B4-BE49-F238E27FC236}">
                  <a16:creationId xmlns:a16="http://schemas.microsoft.com/office/drawing/2014/main" id="{3D3990FB-370E-BEBA-3BC2-5644702B61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597705" y="2962709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676" name="Oval 66">
              <a:extLst>
                <a:ext uri="{FF2B5EF4-FFF2-40B4-BE49-F238E27FC236}">
                  <a16:creationId xmlns:a16="http://schemas.microsoft.com/office/drawing/2014/main" id="{ABB542C4-6713-A7EC-E76A-710DA3A242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883958" y="3019404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677" name="Oval 67">
              <a:extLst>
                <a:ext uri="{FF2B5EF4-FFF2-40B4-BE49-F238E27FC236}">
                  <a16:creationId xmlns:a16="http://schemas.microsoft.com/office/drawing/2014/main" id="{621D7910-4126-31A5-2673-4BBF912E97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368501" y="3147345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678" name="Oval 68">
              <a:extLst>
                <a:ext uri="{FF2B5EF4-FFF2-40B4-BE49-F238E27FC236}">
                  <a16:creationId xmlns:a16="http://schemas.microsoft.com/office/drawing/2014/main" id="{9FA5E926-6FC5-13FF-E946-A89E50E720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311452" y="3417776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679" name="Oval 69">
              <a:extLst>
                <a:ext uri="{FF2B5EF4-FFF2-40B4-BE49-F238E27FC236}">
                  <a16:creationId xmlns:a16="http://schemas.microsoft.com/office/drawing/2014/main" id="{BDA3D4CC-5DD0-A251-FE02-16447DBFB4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468967" y="3673658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680" name="Oval 70">
              <a:extLst>
                <a:ext uri="{FF2B5EF4-FFF2-40B4-BE49-F238E27FC236}">
                  <a16:creationId xmlns:a16="http://schemas.microsoft.com/office/drawing/2014/main" id="{C7ECA4DF-60FF-B8B7-504F-A80CF3493B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69356" y="3730855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670" name="Freccia in su 669">
              <a:extLst>
                <a:ext uri="{FF2B5EF4-FFF2-40B4-BE49-F238E27FC236}">
                  <a16:creationId xmlns:a16="http://schemas.microsoft.com/office/drawing/2014/main" id="{0324215A-898D-32EC-E2BF-409BD5A28E2D}"/>
                </a:ext>
              </a:extLst>
            </p:cNvPr>
            <p:cNvSpPr/>
            <p:nvPr/>
          </p:nvSpPr>
          <p:spPr>
            <a:xfrm rot="1988109">
              <a:off x="3059374" y="2406810"/>
              <a:ext cx="135403" cy="599475"/>
            </a:xfrm>
            <a:prstGeom prst="upArrow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e 49">
              <a:extLst>
                <a:ext uri="{FF2B5EF4-FFF2-40B4-BE49-F238E27FC236}">
                  <a16:creationId xmlns:a16="http://schemas.microsoft.com/office/drawing/2014/main" id="{16F33096-29A8-A633-188A-D0556E134DD5}"/>
                </a:ext>
              </a:extLst>
            </p:cNvPr>
            <p:cNvSpPr/>
            <p:nvPr/>
          </p:nvSpPr>
          <p:spPr>
            <a:xfrm rot="265488">
              <a:off x="340206" y="3971890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e 50">
              <a:extLst>
                <a:ext uri="{FF2B5EF4-FFF2-40B4-BE49-F238E27FC236}">
                  <a16:creationId xmlns:a16="http://schemas.microsoft.com/office/drawing/2014/main" id="{D473D696-5EC6-4DA3-D23A-20868AF53B34}"/>
                </a:ext>
              </a:extLst>
            </p:cNvPr>
            <p:cNvSpPr/>
            <p:nvPr/>
          </p:nvSpPr>
          <p:spPr>
            <a:xfrm rot="265488">
              <a:off x="192431" y="3845459"/>
              <a:ext cx="238125" cy="2381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e 51">
              <a:extLst>
                <a:ext uri="{FF2B5EF4-FFF2-40B4-BE49-F238E27FC236}">
                  <a16:creationId xmlns:a16="http://schemas.microsoft.com/office/drawing/2014/main" id="{981EB240-6204-2E90-D64B-85790B018BC7}"/>
                </a:ext>
              </a:extLst>
            </p:cNvPr>
            <p:cNvSpPr/>
            <p:nvPr/>
          </p:nvSpPr>
          <p:spPr>
            <a:xfrm rot="265488">
              <a:off x="446887" y="3643599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Ovale 52">
              <a:extLst>
                <a:ext uri="{FF2B5EF4-FFF2-40B4-BE49-F238E27FC236}">
                  <a16:creationId xmlns:a16="http://schemas.microsoft.com/office/drawing/2014/main" id="{E5253DA9-6540-1C60-FEC7-A042EC11C4E7}"/>
                </a:ext>
              </a:extLst>
            </p:cNvPr>
            <p:cNvSpPr/>
            <p:nvPr/>
          </p:nvSpPr>
          <p:spPr>
            <a:xfrm rot="265488">
              <a:off x="389651" y="3792631"/>
              <a:ext cx="238125" cy="2381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Ovale 53">
              <a:extLst>
                <a:ext uri="{FF2B5EF4-FFF2-40B4-BE49-F238E27FC236}">
                  <a16:creationId xmlns:a16="http://schemas.microsoft.com/office/drawing/2014/main" id="{CCC03531-3E80-80B3-022A-E5B5BFFAFFDC}"/>
                </a:ext>
              </a:extLst>
            </p:cNvPr>
            <p:cNvSpPr/>
            <p:nvPr/>
          </p:nvSpPr>
          <p:spPr>
            <a:xfrm rot="265488">
              <a:off x="202905" y="3710093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948B6E33-9AE8-A381-E95E-D35BC3C79A8F}"/>
                </a:ext>
              </a:extLst>
            </p:cNvPr>
            <p:cNvSpPr/>
            <p:nvPr/>
          </p:nvSpPr>
          <p:spPr>
            <a:xfrm rot="265488">
              <a:off x="516832" y="3912637"/>
              <a:ext cx="238125" cy="2381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Ovale 55">
              <a:extLst>
                <a:ext uri="{FF2B5EF4-FFF2-40B4-BE49-F238E27FC236}">
                  <a16:creationId xmlns:a16="http://schemas.microsoft.com/office/drawing/2014/main" id="{708C37BC-B7B1-EF98-5213-A1F82DB0B812}"/>
                </a:ext>
              </a:extLst>
            </p:cNvPr>
            <p:cNvSpPr/>
            <p:nvPr/>
          </p:nvSpPr>
          <p:spPr>
            <a:xfrm rot="265488">
              <a:off x="583921" y="3769912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Ovale 56">
              <a:extLst>
                <a:ext uri="{FF2B5EF4-FFF2-40B4-BE49-F238E27FC236}">
                  <a16:creationId xmlns:a16="http://schemas.microsoft.com/office/drawing/2014/main" id="{9D4D0EA8-D664-D633-2A90-4E0BD38FE193}"/>
                </a:ext>
              </a:extLst>
            </p:cNvPr>
            <p:cNvSpPr/>
            <p:nvPr/>
          </p:nvSpPr>
          <p:spPr>
            <a:xfrm rot="265488">
              <a:off x="295754" y="3601685"/>
              <a:ext cx="238125" cy="2381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A8A73C06-FB00-D777-E4E7-1F27609965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16" t="24260" r="65432" b="58013"/>
            <a:stretch/>
          </p:blipFill>
          <p:spPr>
            <a:xfrm rot="11699117">
              <a:off x="4558004" y="3847567"/>
              <a:ext cx="137909" cy="139317"/>
            </a:xfrm>
            <a:prstGeom prst="rect">
              <a:avLst/>
            </a:prstGeom>
          </p:spPr>
        </p:pic>
        <p:pic>
          <p:nvPicPr>
            <p:cNvPr id="16" name="Picture 32">
              <a:extLst>
                <a:ext uri="{FF2B5EF4-FFF2-40B4-BE49-F238E27FC236}">
                  <a16:creationId xmlns:a16="http://schemas.microsoft.com/office/drawing/2014/main" id="{33E22239-EAB0-E568-F8CA-D623D66B5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307" r="53188" b="2792"/>
            <a:stretch/>
          </p:blipFill>
          <p:spPr>
            <a:xfrm rot="1574992">
              <a:off x="3452088" y="3721071"/>
              <a:ext cx="531257" cy="352873"/>
            </a:xfrm>
            <a:prstGeom prst="rect">
              <a:avLst/>
            </a:prstGeom>
          </p:spPr>
        </p:pic>
        <p:pic>
          <p:nvPicPr>
            <p:cNvPr id="17" name="Picture 33">
              <a:extLst>
                <a:ext uri="{FF2B5EF4-FFF2-40B4-BE49-F238E27FC236}">
                  <a16:creationId xmlns:a16="http://schemas.microsoft.com/office/drawing/2014/main" id="{178ED910-0B23-B5AF-507A-185B601F4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53" t="26697" b="32110"/>
            <a:stretch/>
          </p:blipFill>
          <p:spPr>
            <a:xfrm rot="19312237">
              <a:off x="3964676" y="3700604"/>
              <a:ext cx="377305" cy="323736"/>
            </a:xfrm>
            <a:prstGeom prst="rect">
              <a:avLst/>
            </a:prstGeom>
          </p:spPr>
        </p:pic>
        <p:pic>
          <p:nvPicPr>
            <p:cNvPr id="18" name="Picture 34">
              <a:extLst>
                <a:ext uri="{FF2B5EF4-FFF2-40B4-BE49-F238E27FC236}">
                  <a16:creationId xmlns:a16="http://schemas.microsoft.com/office/drawing/2014/main" id="{F92D42C9-9234-6643-3738-510AC6885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07" r="30033" b="69763"/>
            <a:stretch/>
          </p:blipFill>
          <p:spPr>
            <a:xfrm rot="19312237">
              <a:off x="4551358" y="3198863"/>
              <a:ext cx="207224" cy="237627"/>
            </a:xfrm>
            <a:prstGeom prst="rect">
              <a:avLst/>
            </a:prstGeom>
          </p:spPr>
        </p:pic>
        <p:pic>
          <p:nvPicPr>
            <p:cNvPr id="19" name="Picture 35">
              <a:extLst>
                <a:ext uri="{FF2B5EF4-FFF2-40B4-BE49-F238E27FC236}">
                  <a16:creationId xmlns:a16="http://schemas.microsoft.com/office/drawing/2014/main" id="{05760979-336D-1E93-2E35-F6F53D3EE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69" t="29718" r="32479" b="39181"/>
            <a:stretch/>
          </p:blipFill>
          <p:spPr>
            <a:xfrm rot="19312237">
              <a:off x="4211058" y="3298472"/>
              <a:ext cx="430819" cy="436601"/>
            </a:xfrm>
            <a:prstGeom prst="rect">
              <a:avLst/>
            </a:prstGeom>
          </p:spPr>
        </p:pic>
        <p:pic>
          <p:nvPicPr>
            <p:cNvPr id="20" name="Picture 36">
              <a:extLst>
                <a:ext uri="{FF2B5EF4-FFF2-40B4-BE49-F238E27FC236}">
                  <a16:creationId xmlns:a16="http://schemas.microsoft.com/office/drawing/2014/main" id="{13A9AFA3-3357-9A4D-B768-A1B57BC74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89" t="36617" r="53191" b="49377"/>
            <a:stretch/>
          </p:blipFill>
          <p:spPr>
            <a:xfrm rot="908938">
              <a:off x="4388494" y="3700269"/>
              <a:ext cx="208607" cy="143286"/>
            </a:xfrm>
            <a:prstGeom prst="rect">
              <a:avLst/>
            </a:prstGeom>
          </p:spPr>
        </p:pic>
        <p:pic>
          <p:nvPicPr>
            <p:cNvPr id="21" name="Picture 37">
              <a:extLst>
                <a:ext uri="{FF2B5EF4-FFF2-40B4-BE49-F238E27FC236}">
                  <a16:creationId xmlns:a16="http://schemas.microsoft.com/office/drawing/2014/main" id="{D8D16E5A-1420-DCB2-7DBE-229E86D404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89" t="36617" r="53191" b="49377"/>
            <a:stretch/>
          </p:blipFill>
          <p:spPr>
            <a:xfrm rot="18945020">
              <a:off x="4458791" y="3510151"/>
              <a:ext cx="328444" cy="225598"/>
            </a:xfrm>
            <a:prstGeom prst="rect">
              <a:avLst/>
            </a:prstGeom>
          </p:spPr>
        </p:pic>
        <p:pic>
          <p:nvPicPr>
            <p:cNvPr id="22" name="Picture 38">
              <a:extLst>
                <a:ext uri="{FF2B5EF4-FFF2-40B4-BE49-F238E27FC236}">
                  <a16:creationId xmlns:a16="http://schemas.microsoft.com/office/drawing/2014/main" id="{AE6E0750-CF89-B052-B7F6-929F91381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53" t="26697" b="32110"/>
            <a:stretch/>
          </p:blipFill>
          <p:spPr>
            <a:xfrm rot="19312237">
              <a:off x="4796091" y="3411732"/>
              <a:ext cx="377305" cy="323736"/>
            </a:xfrm>
            <a:prstGeom prst="rect">
              <a:avLst/>
            </a:prstGeom>
          </p:spPr>
        </p:pic>
        <p:pic>
          <p:nvPicPr>
            <p:cNvPr id="23" name="Picture 39">
              <a:extLst>
                <a:ext uri="{FF2B5EF4-FFF2-40B4-BE49-F238E27FC236}">
                  <a16:creationId xmlns:a16="http://schemas.microsoft.com/office/drawing/2014/main" id="{708C6619-ACA6-A487-406E-76A54C404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53" t="26697" b="32110"/>
            <a:stretch/>
          </p:blipFill>
          <p:spPr>
            <a:xfrm rot="3112237">
              <a:off x="4141103" y="2967401"/>
              <a:ext cx="377305" cy="323736"/>
            </a:xfrm>
            <a:prstGeom prst="rect">
              <a:avLst/>
            </a:prstGeom>
          </p:spPr>
        </p:pic>
        <p:sp>
          <p:nvSpPr>
            <p:cNvPr id="24" name="Rectangle 40">
              <a:extLst>
                <a:ext uri="{FF2B5EF4-FFF2-40B4-BE49-F238E27FC236}">
                  <a16:creationId xmlns:a16="http://schemas.microsoft.com/office/drawing/2014/main" id="{C1DB921D-3B60-035E-474E-48BB6B320331}"/>
                </a:ext>
              </a:extLst>
            </p:cNvPr>
            <p:cNvSpPr/>
            <p:nvPr/>
          </p:nvSpPr>
          <p:spPr>
            <a:xfrm rot="19312237">
              <a:off x="3701744" y="4329840"/>
              <a:ext cx="158385" cy="1261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baseline="30000" dirty="0"/>
                <a:t>12</a:t>
              </a:r>
              <a:r>
                <a:rPr lang="it-IT" b="1" dirty="0"/>
                <a:t>C</a:t>
              </a:r>
              <a:endParaRPr lang="en-US" b="1" dirty="0"/>
            </a:p>
          </p:txBody>
        </p:sp>
        <p:sp>
          <p:nvSpPr>
            <p:cNvPr id="25" name="Rectangle 41">
              <a:extLst>
                <a:ext uri="{FF2B5EF4-FFF2-40B4-BE49-F238E27FC236}">
                  <a16:creationId xmlns:a16="http://schemas.microsoft.com/office/drawing/2014/main" id="{D4AAD7D5-C28A-D506-2F95-35AD559C734E}"/>
                </a:ext>
              </a:extLst>
            </p:cNvPr>
            <p:cNvSpPr/>
            <p:nvPr/>
          </p:nvSpPr>
          <p:spPr>
            <a:xfrm rot="19312237">
              <a:off x="4014069" y="4010729"/>
              <a:ext cx="193436" cy="1577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baseline="30000" dirty="0"/>
                <a:t>16</a:t>
              </a:r>
              <a:r>
                <a:rPr lang="it-IT" b="1" dirty="0"/>
                <a:t>O</a:t>
              </a:r>
              <a:r>
                <a:rPr lang="it-IT" sz="2400" dirty="0"/>
                <a:t> </a:t>
              </a:r>
              <a:endParaRPr lang="en-US" sz="2400" dirty="0"/>
            </a:p>
          </p:txBody>
        </p:sp>
        <p:sp>
          <p:nvSpPr>
            <p:cNvPr id="26" name="Rectangle 42">
              <a:extLst>
                <a:ext uri="{FF2B5EF4-FFF2-40B4-BE49-F238E27FC236}">
                  <a16:creationId xmlns:a16="http://schemas.microsoft.com/office/drawing/2014/main" id="{2E27D154-218F-A9D4-8F68-A936E204AB41}"/>
                </a:ext>
              </a:extLst>
            </p:cNvPr>
            <p:cNvSpPr/>
            <p:nvPr/>
          </p:nvSpPr>
          <p:spPr>
            <a:xfrm rot="19312237">
              <a:off x="4232779" y="2803741"/>
              <a:ext cx="173720" cy="1261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baseline="30000" dirty="0">
                  <a:sym typeface="Wingdings" panose="05000000000000000000" pitchFamily="2" charset="2"/>
                </a:rPr>
                <a:t>9</a:t>
              </a:r>
              <a:r>
                <a:rPr lang="it-IT" b="1" dirty="0"/>
                <a:t>Be</a:t>
              </a:r>
              <a:endParaRPr lang="en-US" b="1" dirty="0"/>
            </a:p>
          </p:txBody>
        </p:sp>
        <p:sp>
          <p:nvSpPr>
            <p:cNvPr id="27" name="Rectangle 43">
              <a:extLst>
                <a:ext uri="{FF2B5EF4-FFF2-40B4-BE49-F238E27FC236}">
                  <a16:creationId xmlns:a16="http://schemas.microsoft.com/office/drawing/2014/main" id="{1806CAA2-D20A-1DD3-A68E-87E576FD8B6F}"/>
                </a:ext>
              </a:extLst>
            </p:cNvPr>
            <p:cNvSpPr/>
            <p:nvPr/>
          </p:nvSpPr>
          <p:spPr>
            <a:xfrm rot="19312237">
              <a:off x="5063035" y="3548758"/>
              <a:ext cx="168791" cy="1261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baseline="30000" dirty="0"/>
                <a:t>14</a:t>
              </a:r>
              <a:r>
                <a:rPr lang="it-IT" b="1" dirty="0"/>
                <a:t>N</a:t>
              </a:r>
              <a:endParaRPr lang="en-US" b="1" dirty="0"/>
            </a:p>
          </p:txBody>
        </p:sp>
        <p:sp>
          <p:nvSpPr>
            <p:cNvPr id="28" name="Rectangle 44">
              <a:extLst>
                <a:ext uri="{FF2B5EF4-FFF2-40B4-BE49-F238E27FC236}">
                  <a16:creationId xmlns:a16="http://schemas.microsoft.com/office/drawing/2014/main" id="{3B832F96-A47B-0096-7A80-629E694BA9C6}"/>
                </a:ext>
              </a:extLst>
            </p:cNvPr>
            <p:cNvSpPr/>
            <p:nvPr/>
          </p:nvSpPr>
          <p:spPr>
            <a:xfrm rot="19312237">
              <a:off x="4508143" y="3064337"/>
              <a:ext cx="179197" cy="1261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baseline="30000" dirty="0"/>
                <a:t>4</a:t>
              </a:r>
              <a:r>
                <a:rPr lang="it-IT" b="1" dirty="0"/>
                <a:t>He</a:t>
              </a:r>
              <a:endParaRPr lang="en-US" b="1" dirty="0"/>
            </a:p>
          </p:txBody>
        </p:sp>
        <p:sp>
          <p:nvSpPr>
            <p:cNvPr id="29" name="Rectangle 45">
              <a:extLst>
                <a:ext uri="{FF2B5EF4-FFF2-40B4-BE49-F238E27FC236}">
                  <a16:creationId xmlns:a16="http://schemas.microsoft.com/office/drawing/2014/main" id="{1B3E8A6B-5574-3593-76D5-11107FE534C7}"/>
                </a:ext>
              </a:extLst>
            </p:cNvPr>
            <p:cNvSpPr/>
            <p:nvPr/>
          </p:nvSpPr>
          <p:spPr>
            <a:xfrm rot="19312237">
              <a:off x="4544943" y="3916789"/>
              <a:ext cx="105262" cy="1261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/>
                <a:t>p</a:t>
              </a:r>
              <a:endParaRPr lang="en-US" b="1" dirty="0"/>
            </a:p>
          </p:txBody>
        </p:sp>
        <p:grpSp>
          <p:nvGrpSpPr>
            <p:cNvPr id="10" name="Group 45">
              <a:extLst>
                <a:ext uri="{FF2B5EF4-FFF2-40B4-BE49-F238E27FC236}">
                  <a16:creationId xmlns:a16="http://schemas.microsoft.com/office/drawing/2014/main" id="{3E2353BD-E855-D74C-7636-F6E8DAC95FFA}"/>
                </a:ext>
              </a:extLst>
            </p:cNvPr>
            <p:cNvGrpSpPr>
              <a:grpSpLocks/>
            </p:cNvGrpSpPr>
            <p:nvPr/>
          </p:nvGrpSpPr>
          <p:grpSpPr bwMode="auto">
            <a:xfrm rot="4858811">
              <a:off x="5250010" y="3401552"/>
              <a:ext cx="1365704" cy="1360081"/>
              <a:chOff x="158" y="1253"/>
              <a:chExt cx="2722" cy="2694"/>
            </a:xfrm>
          </p:grpSpPr>
          <p:sp>
            <p:nvSpPr>
              <p:cNvPr id="640" name="Oval 46">
                <a:extLst>
                  <a:ext uri="{FF2B5EF4-FFF2-40B4-BE49-F238E27FC236}">
                    <a16:creationId xmlns:a16="http://schemas.microsoft.com/office/drawing/2014/main" id="{39FC0686-2A7F-606F-1AEB-4D903293C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" y="2387"/>
                <a:ext cx="2694" cy="4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41" name="Oval 47">
                <a:extLst>
                  <a:ext uri="{FF2B5EF4-FFF2-40B4-BE49-F238E27FC236}">
                    <a16:creationId xmlns:a16="http://schemas.microsoft.com/office/drawing/2014/main" id="{4817E9B2-1037-210C-8078-B618905B10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87" y="2387"/>
                <a:ext cx="2694" cy="4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42" name="Oval 48">
                <a:extLst>
                  <a:ext uri="{FF2B5EF4-FFF2-40B4-BE49-F238E27FC236}">
                    <a16:creationId xmlns:a16="http://schemas.microsoft.com/office/drawing/2014/main" id="{799D31E4-0DB9-7E23-3DE0-950C960DB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682222">
                <a:off x="186" y="2387"/>
                <a:ext cx="2694" cy="4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43" name="Oval 49">
                <a:extLst>
                  <a:ext uri="{FF2B5EF4-FFF2-40B4-BE49-F238E27FC236}">
                    <a16:creationId xmlns:a16="http://schemas.microsoft.com/office/drawing/2014/main" id="{F7F2A922-1B65-B6B7-1BA2-55AB4EB28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82222" flipH="1">
                <a:off x="158" y="2387"/>
                <a:ext cx="2694" cy="4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2" name="Group 50">
              <a:extLst>
                <a:ext uri="{FF2B5EF4-FFF2-40B4-BE49-F238E27FC236}">
                  <a16:creationId xmlns:a16="http://schemas.microsoft.com/office/drawing/2014/main" id="{4AB4A356-26DE-6D07-2895-1940A486B676}"/>
                </a:ext>
              </a:extLst>
            </p:cNvPr>
            <p:cNvGrpSpPr>
              <a:grpSpLocks/>
            </p:cNvGrpSpPr>
            <p:nvPr/>
          </p:nvGrpSpPr>
          <p:grpSpPr bwMode="auto">
            <a:xfrm rot="4858811">
              <a:off x="5818373" y="3975262"/>
              <a:ext cx="213234" cy="200428"/>
              <a:chOff x="4326" y="1621"/>
              <a:chExt cx="510" cy="482"/>
            </a:xfrm>
          </p:grpSpPr>
          <p:sp>
            <p:nvSpPr>
              <p:cNvPr id="43" name="Oval 51">
                <a:extLst>
                  <a:ext uri="{FF2B5EF4-FFF2-40B4-BE49-F238E27FC236}">
                    <a16:creationId xmlns:a16="http://schemas.microsoft.com/office/drawing/2014/main" id="{114AFE61-6026-BAF5-1F69-6ED87FF24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6" y="1763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Oval 52">
                <a:extLst>
                  <a:ext uri="{FF2B5EF4-FFF2-40B4-BE49-F238E27FC236}">
                    <a16:creationId xmlns:a16="http://schemas.microsoft.com/office/drawing/2014/main" id="{89B6CA86-6921-8AA1-2681-9B12757AF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" y="1621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Oval 53">
                <a:extLst>
                  <a:ext uri="{FF2B5EF4-FFF2-40B4-BE49-F238E27FC236}">
                    <a16:creationId xmlns:a16="http://schemas.microsoft.com/office/drawing/2014/main" id="{BE4B3F5D-44C7-BD9B-D8CC-351835B305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3" y="1877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Oval 54">
                <a:extLst>
                  <a:ext uri="{FF2B5EF4-FFF2-40B4-BE49-F238E27FC236}">
                    <a16:creationId xmlns:a16="http://schemas.microsoft.com/office/drawing/2014/main" id="{B36A550E-5F0A-1071-4F0E-F2D5ECB7B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1" y="1877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Oval 55">
                <a:extLst>
                  <a:ext uri="{FF2B5EF4-FFF2-40B4-BE49-F238E27FC236}">
                    <a16:creationId xmlns:a16="http://schemas.microsoft.com/office/drawing/2014/main" id="{933CF1E0-7662-8BFE-C148-0963564D1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" y="1679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Oval 56">
                <a:extLst>
                  <a:ext uri="{FF2B5EF4-FFF2-40B4-BE49-F238E27FC236}">
                    <a16:creationId xmlns:a16="http://schemas.microsoft.com/office/drawing/2014/main" id="{F4DBFE57-1742-FD21-E06B-55C06C441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1848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AE0EC122-5A75-A899-305E-00928E060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" y="1706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002EDBC-B64B-6CD1-4C40-5DCF0F77D3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1707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FFCF61B7-52BB-C613-757F-691D29172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" y="1763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44209B2-7E94-292C-4F79-B1B2B8431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1791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4E8F4A57-888A-D588-CA58-B809D4295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3" y="1792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4D88D17-41C5-06D2-C208-9587E6153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1905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Oval 63">
              <a:extLst>
                <a:ext uri="{FF2B5EF4-FFF2-40B4-BE49-F238E27FC236}">
                  <a16:creationId xmlns:a16="http://schemas.microsoft.com/office/drawing/2014/main" id="{0FA69A2F-C2EA-73D7-CD96-9DC5B2BC76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58811">
              <a:off x="5544734" y="4195178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14" name="Oval 64">
              <a:extLst>
                <a:ext uri="{FF2B5EF4-FFF2-40B4-BE49-F238E27FC236}">
                  <a16:creationId xmlns:a16="http://schemas.microsoft.com/office/drawing/2014/main" id="{6D2F5570-A81F-ED13-C497-E2ECFD0360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58811">
              <a:off x="5540235" y="3893118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32" name="Oval 65">
              <a:extLst>
                <a:ext uri="{FF2B5EF4-FFF2-40B4-BE49-F238E27FC236}">
                  <a16:creationId xmlns:a16="http://schemas.microsoft.com/office/drawing/2014/main" id="{B3BBC68C-2F55-EC68-B8FA-54EDF494FF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58811">
              <a:off x="6041575" y="4404352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36" name="Oval 66">
              <a:extLst>
                <a:ext uri="{FF2B5EF4-FFF2-40B4-BE49-F238E27FC236}">
                  <a16:creationId xmlns:a16="http://schemas.microsoft.com/office/drawing/2014/main" id="{407F544F-D4CE-3240-48FE-F00E6D6324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58811">
              <a:off x="5749973" y="4393235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37" name="Oval 67">
              <a:extLst>
                <a:ext uri="{FF2B5EF4-FFF2-40B4-BE49-F238E27FC236}">
                  <a16:creationId xmlns:a16="http://schemas.microsoft.com/office/drawing/2014/main" id="{E49DB5DD-9D28-1016-ADF7-25D015D450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58811">
              <a:off x="6238999" y="4186065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40" name="Oval 68">
              <a:extLst>
                <a:ext uri="{FF2B5EF4-FFF2-40B4-BE49-F238E27FC236}">
                  <a16:creationId xmlns:a16="http://schemas.microsoft.com/office/drawing/2014/main" id="{0FDD827D-6C57-4F82-9E69-8551258C71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58811">
              <a:off x="6252945" y="3910034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41" name="Oval 69">
              <a:extLst>
                <a:ext uri="{FF2B5EF4-FFF2-40B4-BE49-F238E27FC236}">
                  <a16:creationId xmlns:a16="http://schemas.microsoft.com/office/drawing/2014/main" id="{C83BFEE5-FFE1-6884-ECAA-B0DB9A507B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58811">
              <a:off x="6057261" y="3682011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42" name="Oval 70">
              <a:extLst>
                <a:ext uri="{FF2B5EF4-FFF2-40B4-BE49-F238E27FC236}">
                  <a16:creationId xmlns:a16="http://schemas.microsoft.com/office/drawing/2014/main" id="{C2B577A0-6CDA-15F6-39FF-C7A059D327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58811">
              <a:off x="5751620" y="3672615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9" name="Freccia in su 8">
              <a:extLst>
                <a:ext uri="{FF2B5EF4-FFF2-40B4-BE49-F238E27FC236}">
                  <a16:creationId xmlns:a16="http://schemas.microsoft.com/office/drawing/2014/main" id="{53E92EE5-B023-9206-659F-4B59C89BED21}"/>
                </a:ext>
              </a:extLst>
            </p:cNvPr>
            <p:cNvSpPr/>
            <p:nvPr/>
          </p:nvSpPr>
          <p:spPr>
            <a:xfrm rot="12246920">
              <a:off x="5567633" y="4506262"/>
              <a:ext cx="135403" cy="599475"/>
            </a:xfrm>
            <a:prstGeom prst="upArrow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47" name="Group 45">
              <a:extLst>
                <a:ext uri="{FF2B5EF4-FFF2-40B4-BE49-F238E27FC236}">
                  <a16:creationId xmlns:a16="http://schemas.microsoft.com/office/drawing/2014/main" id="{CF5EBF09-2D81-E254-1000-FCE97B3C0955}"/>
                </a:ext>
              </a:extLst>
            </p:cNvPr>
            <p:cNvGrpSpPr>
              <a:grpSpLocks/>
            </p:cNvGrpSpPr>
            <p:nvPr/>
          </p:nvGrpSpPr>
          <p:grpSpPr bwMode="auto">
            <a:xfrm rot="959643">
              <a:off x="2051890" y="3623452"/>
              <a:ext cx="1365704" cy="1360081"/>
              <a:chOff x="158" y="1253"/>
              <a:chExt cx="2722" cy="2694"/>
            </a:xfrm>
          </p:grpSpPr>
          <p:sp>
            <p:nvSpPr>
              <p:cNvPr id="697" name="Oval 46">
                <a:extLst>
                  <a:ext uri="{FF2B5EF4-FFF2-40B4-BE49-F238E27FC236}">
                    <a16:creationId xmlns:a16="http://schemas.microsoft.com/office/drawing/2014/main" id="{7C64F010-AA4D-4990-7DF8-5F486BE049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" y="2387"/>
                <a:ext cx="2694" cy="4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98" name="Oval 47">
                <a:extLst>
                  <a:ext uri="{FF2B5EF4-FFF2-40B4-BE49-F238E27FC236}">
                    <a16:creationId xmlns:a16="http://schemas.microsoft.com/office/drawing/2014/main" id="{40A34A89-2077-F827-2540-0D8B320128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87" y="2387"/>
                <a:ext cx="2694" cy="4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99" name="Oval 48">
                <a:extLst>
                  <a:ext uri="{FF2B5EF4-FFF2-40B4-BE49-F238E27FC236}">
                    <a16:creationId xmlns:a16="http://schemas.microsoft.com/office/drawing/2014/main" id="{DCEDD88B-BC59-2D60-C677-BDB16209C0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682222">
                <a:off x="186" y="2387"/>
                <a:ext cx="2694" cy="4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00" name="Oval 49">
                <a:extLst>
                  <a:ext uri="{FF2B5EF4-FFF2-40B4-BE49-F238E27FC236}">
                    <a16:creationId xmlns:a16="http://schemas.microsoft.com/office/drawing/2014/main" id="{CA084FBA-F349-B728-1820-EF94A2C84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82222" flipH="1">
                <a:off x="158" y="2387"/>
                <a:ext cx="2694" cy="4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48" name="Group 50">
              <a:extLst>
                <a:ext uri="{FF2B5EF4-FFF2-40B4-BE49-F238E27FC236}">
                  <a16:creationId xmlns:a16="http://schemas.microsoft.com/office/drawing/2014/main" id="{4AF14E6C-ED4E-8A94-1A46-438C1E6394D1}"/>
                </a:ext>
              </a:extLst>
            </p:cNvPr>
            <p:cNvGrpSpPr>
              <a:grpSpLocks/>
            </p:cNvGrpSpPr>
            <p:nvPr/>
          </p:nvGrpSpPr>
          <p:grpSpPr bwMode="auto">
            <a:xfrm rot="959643">
              <a:off x="2619253" y="4207826"/>
              <a:ext cx="213234" cy="200428"/>
              <a:chOff x="4326" y="1621"/>
              <a:chExt cx="510" cy="482"/>
            </a:xfrm>
          </p:grpSpPr>
          <p:sp>
            <p:nvSpPr>
              <p:cNvPr id="657" name="Oval 51">
                <a:extLst>
                  <a:ext uri="{FF2B5EF4-FFF2-40B4-BE49-F238E27FC236}">
                    <a16:creationId xmlns:a16="http://schemas.microsoft.com/office/drawing/2014/main" id="{B0D35C6A-C4D0-BC97-AADA-D971E1B1A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6" y="1763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58" name="Oval 52">
                <a:extLst>
                  <a:ext uri="{FF2B5EF4-FFF2-40B4-BE49-F238E27FC236}">
                    <a16:creationId xmlns:a16="http://schemas.microsoft.com/office/drawing/2014/main" id="{323C33BD-CC2E-CDEA-AE4E-59385DB63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" y="1621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59" name="Oval 53">
                <a:extLst>
                  <a:ext uri="{FF2B5EF4-FFF2-40B4-BE49-F238E27FC236}">
                    <a16:creationId xmlns:a16="http://schemas.microsoft.com/office/drawing/2014/main" id="{01B5628F-F713-736E-E4E6-AFDA18FF3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3" y="1877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60" name="Oval 54">
                <a:extLst>
                  <a:ext uri="{FF2B5EF4-FFF2-40B4-BE49-F238E27FC236}">
                    <a16:creationId xmlns:a16="http://schemas.microsoft.com/office/drawing/2014/main" id="{CF4E7644-03A1-0343-1E33-4291D708F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1" y="1877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61" name="Oval 55">
                <a:extLst>
                  <a:ext uri="{FF2B5EF4-FFF2-40B4-BE49-F238E27FC236}">
                    <a16:creationId xmlns:a16="http://schemas.microsoft.com/office/drawing/2014/main" id="{EE76CA39-B2A5-A702-7EDC-CCAC8BDBF8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" y="1679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62" name="Oval 56">
                <a:extLst>
                  <a:ext uri="{FF2B5EF4-FFF2-40B4-BE49-F238E27FC236}">
                    <a16:creationId xmlns:a16="http://schemas.microsoft.com/office/drawing/2014/main" id="{CC23112E-4A39-005C-A980-40157DA900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1848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63" name="Oval 57">
                <a:extLst>
                  <a:ext uri="{FF2B5EF4-FFF2-40B4-BE49-F238E27FC236}">
                    <a16:creationId xmlns:a16="http://schemas.microsoft.com/office/drawing/2014/main" id="{87EC6E2A-BA9C-55A3-5791-37DB1D634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" y="1706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64" name="Oval 58">
                <a:extLst>
                  <a:ext uri="{FF2B5EF4-FFF2-40B4-BE49-F238E27FC236}">
                    <a16:creationId xmlns:a16="http://schemas.microsoft.com/office/drawing/2014/main" id="{6510EA66-14D3-8BAF-AFA5-223705EE12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1707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65" name="Oval 59">
                <a:extLst>
                  <a:ext uri="{FF2B5EF4-FFF2-40B4-BE49-F238E27FC236}">
                    <a16:creationId xmlns:a16="http://schemas.microsoft.com/office/drawing/2014/main" id="{410EEEAC-BB49-D1D6-94C1-3F4F0A51A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" y="1763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66" name="Oval 60">
                <a:extLst>
                  <a:ext uri="{FF2B5EF4-FFF2-40B4-BE49-F238E27FC236}">
                    <a16:creationId xmlns:a16="http://schemas.microsoft.com/office/drawing/2014/main" id="{CADDDC98-9848-4F57-9EA4-A24DB7F81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1791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67" name="Oval 61">
                <a:extLst>
                  <a:ext uri="{FF2B5EF4-FFF2-40B4-BE49-F238E27FC236}">
                    <a16:creationId xmlns:a16="http://schemas.microsoft.com/office/drawing/2014/main" id="{7BE9A65D-CEBF-62F1-8477-5837C3417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3" y="1792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668" name="Oval 62">
                <a:extLst>
                  <a:ext uri="{FF2B5EF4-FFF2-40B4-BE49-F238E27FC236}">
                    <a16:creationId xmlns:a16="http://schemas.microsoft.com/office/drawing/2014/main" id="{4A0829C2-ED3D-847E-86A2-EC193AC8F2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1905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49" name="Oval 63">
              <a:extLst>
                <a:ext uri="{FF2B5EF4-FFF2-40B4-BE49-F238E27FC236}">
                  <a16:creationId xmlns:a16="http://schemas.microsoft.com/office/drawing/2014/main" id="{832831CA-E8E8-BB7A-C928-3DED4FC88C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59643">
              <a:off x="2685481" y="4650275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650" name="Oval 64">
              <a:extLst>
                <a:ext uri="{FF2B5EF4-FFF2-40B4-BE49-F238E27FC236}">
                  <a16:creationId xmlns:a16="http://schemas.microsoft.com/office/drawing/2014/main" id="{D0700300-5842-7381-0DD3-F063EF7B79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59643">
              <a:off x="2409851" y="4526629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651" name="Oval 65">
              <a:extLst>
                <a:ext uri="{FF2B5EF4-FFF2-40B4-BE49-F238E27FC236}">
                  <a16:creationId xmlns:a16="http://schemas.microsoft.com/office/drawing/2014/main" id="{D0A48BB9-540A-F456-4763-DD2709B99C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59643">
              <a:off x="3085119" y="4288481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652" name="Oval 66">
              <a:extLst>
                <a:ext uri="{FF2B5EF4-FFF2-40B4-BE49-F238E27FC236}">
                  <a16:creationId xmlns:a16="http://schemas.microsoft.com/office/drawing/2014/main" id="{8FA203C7-8CBB-BBA8-F681-3CF8B3BDB7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59643">
              <a:off x="2951745" y="4548032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653" name="Oval 67">
              <a:extLst>
                <a:ext uri="{FF2B5EF4-FFF2-40B4-BE49-F238E27FC236}">
                  <a16:creationId xmlns:a16="http://schemas.microsoft.com/office/drawing/2014/main" id="{9E11F727-524A-1E4F-77E0-773F54A313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59643">
              <a:off x="2970784" y="4017275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654" name="Oval 68">
              <a:extLst>
                <a:ext uri="{FF2B5EF4-FFF2-40B4-BE49-F238E27FC236}">
                  <a16:creationId xmlns:a16="http://schemas.microsoft.com/office/drawing/2014/main" id="{BA646865-F063-0684-0077-B699243A1F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59643">
              <a:off x="2726540" y="3887921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655" name="Oval 69">
              <a:extLst>
                <a:ext uri="{FF2B5EF4-FFF2-40B4-BE49-F238E27FC236}">
                  <a16:creationId xmlns:a16="http://schemas.microsoft.com/office/drawing/2014/main" id="{A82E4E75-2019-B2A0-0559-3A66C9DED7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59643">
              <a:off x="2437163" y="3968833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656" name="Oval 70">
              <a:extLst>
                <a:ext uri="{FF2B5EF4-FFF2-40B4-BE49-F238E27FC236}">
                  <a16:creationId xmlns:a16="http://schemas.microsoft.com/office/drawing/2014/main" id="{0ED778C2-8E74-0FDC-478D-B7A4868A7A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59643">
              <a:off x="2299411" y="4241835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646" name="Freccia in su 645">
              <a:extLst>
                <a:ext uri="{FF2B5EF4-FFF2-40B4-BE49-F238E27FC236}">
                  <a16:creationId xmlns:a16="http://schemas.microsoft.com/office/drawing/2014/main" id="{B9611E70-753E-740E-D560-0C65512E0B7F}"/>
                </a:ext>
              </a:extLst>
            </p:cNvPr>
            <p:cNvSpPr/>
            <p:nvPr/>
          </p:nvSpPr>
          <p:spPr>
            <a:xfrm rot="8347752">
              <a:off x="3197697" y="4579683"/>
              <a:ext cx="135403" cy="599475"/>
            </a:xfrm>
            <a:prstGeom prst="upArrow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727" name="Group 45">
              <a:extLst>
                <a:ext uri="{FF2B5EF4-FFF2-40B4-BE49-F238E27FC236}">
                  <a16:creationId xmlns:a16="http://schemas.microsoft.com/office/drawing/2014/main" id="{640F534E-94E2-4582-BD46-3309FD6D9BA8}"/>
                </a:ext>
              </a:extLst>
            </p:cNvPr>
            <p:cNvGrpSpPr>
              <a:grpSpLocks/>
            </p:cNvGrpSpPr>
            <p:nvPr/>
          </p:nvGrpSpPr>
          <p:grpSpPr bwMode="auto">
            <a:xfrm rot="11077612">
              <a:off x="5374911" y="2725703"/>
              <a:ext cx="1365704" cy="1360081"/>
              <a:chOff x="158" y="1253"/>
              <a:chExt cx="2722" cy="2694"/>
            </a:xfrm>
          </p:grpSpPr>
          <p:sp>
            <p:nvSpPr>
              <p:cNvPr id="749" name="Oval 46">
                <a:extLst>
                  <a:ext uri="{FF2B5EF4-FFF2-40B4-BE49-F238E27FC236}">
                    <a16:creationId xmlns:a16="http://schemas.microsoft.com/office/drawing/2014/main" id="{97E4A848-A692-FDDC-57CF-20E6711C7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" y="2387"/>
                <a:ext cx="2694" cy="4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50" name="Oval 47">
                <a:extLst>
                  <a:ext uri="{FF2B5EF4-FFF2-40B4-BE49-F238E27FC236}">
                    <a16:creationId xmlns:a16="http://schemas.microsoft.com/office/drawing/2014/main" id="{1AC61389-9E04-384C-DFCE-4575394E6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87" y="2387"/>
                <a:ext cx="2694" cy="4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51" name="Oval 48">
                <a:extLst>
                  <a:ext uri="{FF2B5EF4-FFF2-40B4-BE49-F238E27FC236}">
                    <a16:creationId xmlns:a16="http://schemas.microsoft.com/office/drawing/2014/main" id="{7ED1C49E-1C96-2C73-F027-ECF614977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682222">
                <a:off x="186" y="2387"/>
                <a:ext cx="2694" cy="4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52" name="Oval 49">
                <a:extLst>
                  <a:ext uri="{FF2B5EF4-FFF2-40B4-BE49-F238E27FC236}">
                    <a16:creationId xmlns:a16="http://schemas.microsoft.com/office/drawing/2014/main" id="{B46601C0-5851-9DF0-B174-69C1153A8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82222" flipH="1">
                <a:off x="158" y="2387"/>
                <a:ext cx="2694" cy="4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it-IT" altLang="it-IT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28" name="Group 50">
              <a:extLst>
                <a:ext uri="{FF2B5EF4-FFF2-40B4-BE49-F238E27FC236}">
                  <a16:creationId xmlns:a16="http://schemas.microsoft.com/office/drawing/2014/main" id="{67534344-9009-544B-4211-FD9B716A8E6A}"/>
                </a:ext>
              </a:extLst>
            </p:cNvPr>
            <p:cNvGrpSpPr>
              <a:grpSpLocks/>
            </p:cNvGrpSpPr>
            <p:nvPr/>
          </p:nvGrpSpPr>
          <p:grpSpPr bwMode="auto">
            <a:xfrm rot="11077612">
              <a:off x="5958947" y="3299323"/>
              <a:ext cx="213234" cy="200428"/>
              <a:chOff x="4326" y="1621"/>
              <a:chExt cx="510" cy="482"/>
            </a:xfrm>
          </p:grpSpPr>
          <p:sp>
            <p:nvSpPr>
              <p:cNvPr id="737" name="Oval 51">
                <a:extLst>
                  <a:ext uri="{FF2B5EF4-FFF2-40B4-BE49-F238E27FC236}">
                    <a16:creationId xmlns:a16="http://schemas.microsoft.com/office/drawing/2014/main" id="{6B5C38DD-A777-958A-6F27-B8054FEBC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6" y="1763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738" name="Oval 52">
                <a:extLst>
                  <a:ext uri="{FF2B5EF4-FFF2-40B4-BE49-F238E27FC236}">
                    <a16:creationId xmlns:a16="http://schemas.microsoft.com/office/drawing/2014/main" id="{19F5A909-A3E7-A667-AEE4-A4CC43C5F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" y="1621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739" name="Oval 53">
                <a:extLst>
                  <a:ext uri="{FF2B5EF4-FFF2-40B4-BE49-F238E27FC236}">
                    <a16:creationId xmlns:a16="http://schemas.microsoft.com/office/drawing/2014/main" id="{700D1C4E-CEE9-FF32-5F9F-A5B1CB595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3" y="1877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740" name="Oval 54">
                <a:extLst>
                  <a:ext uri="{FF2B5EF4-FFF2-40B4-BE49-F238E27FC236}">
                    <a16:creationId xmlns:a16="http://schemas.microsoft.com/office/drawing/2014/main" id="{4B6EEB5D-9410-07E0-1A56-4AF04EBDA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1" y="1877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741" name="Oval 55">
                <a:extLst>
                  <a:ext uri="{FF2B5EF4-FFF2-40B4-BE49-F238E27FC236}">
                    <a16:creationId xmlns:a16="http://schemas.microsoft.com/office/drawing/2014/main" id="{5A7610A1-96C5-2672-C9F5-39BC0A7A09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" y="1679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742" name="Oval 56">
                <a:extLst>
                  <a:ext uri="{FF2B5EF4-FFF2-40B4-BE49-F238E27FC236}">
                    <a16:creationId xmlns:a16="http://schemas.microsoft.com/office/drawing/2014/main" id="{21A59FB0-E448-A4E0-4C7E-3B58488D9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1848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743" name="Oval 57">
                <a:extLst>
                  <a:ext uri="{FF2B5EF4-FFF2-40B4-BE49-F238E27FC236}">
                    <a16:creationId xmlns:a16="http://schemas.microsoft.com/office/drawing/2014/main" id="{7999C1E3-F869-FF6D-53BA-813CC71EA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" y="1706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744" name="Oval 58">
                <a:extLst>
                  <a:ext uri="{FF2B5EF4-FFF2-40B4-BE49-F238E27FC236}">
                    <a16:creationId xmlns:a16="http://schemas.microsoft.com/office/drawing/2014/main" id="{E39B6604-0612-0711-29E5-E67252D97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1707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745" name="Oval 59">
                <a:extLst>
                  <a:ext uri="{FF2B5EF4-FFF2-40B4-BE49-F238E27FC236}">
                    <a16:creationId xmlns:a16="http://schemas.microsoft.com/office/drawing/2014/main" id="{026C26DF-FD11-9F62-38C0-D0EEA2C53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" y="1763"/>
                <a:ext cx="198" cy="19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746" name="Oval 60">
                <a:extLst>
                  <a:ext uri="{FF2B5EF4-FFF2-40B4-BE49-F238E27FC236}">
                    <a16:creationId xmlns:a16="http://schemas.microsoft.com/office/drawing/2014/main" id="{C45F5701-F564-9288-E800-B92D02247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1791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747" name="Oval 61">
                <a:extLst>
                  <a:ext uri="{FF2B5EF4-FFF2-40B4-BE49-F238E27FC236}">
                    <a16:creationId xmlns:a16="http://schemas.microsoft.com/office/drawing/2014/main" id="{2E62FEDC-8036-7243-7BE4-30F84D267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3" y="1792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  <p:sp>
            <p:nvSpPr>
              <p:cNvPr id="748" name="Oval 62">
                <a:extLst>
                  <a:ext uri="{FF2B5EF4-FFF2-40B4-BE49-F238E27FC236}">
                    <a16:creationId xmlns:a16="http://schemas.microsoft.com/office/drawing/2014/main" id="{05D984F1-C862-16A5-8B84-4A951AD3C2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1905"/>
                <a:ext cx="198" cy="198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29" name="Oval 63">
              <a:extLst>
                <a:ext uri="{FF2B5EF4-FFF2-40B4-BE49-F238E27FC236}">
                  <a16:creationId xmlns:a16="http://schemas.microsoft.com/office/drawing/2014/main" id="{07626217-2109-FE15-C3B7-5D5649AAB2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077612">
              <a:off x="5960097" y="2992089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730" name="Oval 64">
              <a:extLst>
                <a:ext uri="{FF2B5EF4-FFF2-40B4-BE49-F238E27FC236}">
                  <a16:creationId xmlns:a16="http://schemas.microsoft.com/office/drawing/2014/main" id="{33B25455-6E8A-500D-94A7-41364D6E19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077612">
              <a:off x="6254691" y="3058984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731" name="Oval 65">
              <a:extLst>
                <a:ext uri="{FF2B5EF4-FFF2-40B4-BE49-F238E27FC236}">
                  <a16:creationId xmlns:a16="http://schemas.microsoft.com/office/drawing/2014/main" id="{F29396C9-B029-0A8E-D590-826F179874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077612">
              <a:off x="5639606" y="3425553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732" name="Oval 66">
              <a:extLst>
                <a:ext uri="{FF2B5EF4-FFF2-40B4-BE49-F238E27FC236}">
                  <a16:creationId xmlns:a16="http://schemas.microsoft.com/office/drawing/2014/main" id="{D99E977C-5602-7810-B5CD-50EB2CC50C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077612">
              <a:off x="5719208" y="3144806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733" name="Oval 67">
              <a:extLst>
                <a:ext uri="{FF2B5EF4-FFF2-40B4-BE49-F238E27FC236}">
                  <a16:creationId xmlns:a16="http://schemas.microsoft.com/office/drawing/2014/main" id="{1BA6B587-839F-7E7D-EECD-3176FC1B3A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077612">
              <a:off x="5805152" y="3668904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734" name="Oval 68">
              <a:extLst>
                <a:ext uri="{FF2B5EF4-FFF2-40B4-BE49-F238E27FC236}">
                  <a16:creationId xmlns:a16="http://schemas.microsoft.com/office/drawing/2014/main" id="{C2B939D1-828E-3D6B-A49C-9B3E01DF1C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077612">
              <a:off x="6070100" y="3747582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735" name="Oval 69">
              <a:extLst>
                <a:ext uri="{FF2B5EF4-FFF2-40B4-BE49-F238E27FC236}">
                  <a16:creationId xmlns:a16="http://schemas.microsoft.com/office/drawing/2014/main" id="{6D925E19-4991-4197-D382-513CAE5070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077612">
              <a:off x="6337854" y="3611221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736" name="Oval 70">
              <a:extLst>
                <a:ext uri="{FF2B5EF4-FFF2-40B4-BE49-F238E27FC236}">
                  <a16:creationId xmlns:a16="http://schemas.microsoft.com/office/drawing/2014/main" id="{812D87E8-DD35-666D-9DF2-7986E8BF71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077612">
              <a:off x="6419095" y="3316425"/>
              <a:ext cx="71245" cy="71689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</a:endParaRPr>
            </a:p>
          </p:txBody>
        </p:sp>
        <p:sp>
          <p:nvSpPr>
            <p:cNvPr id="726" name="Freccia in su 725">
              <a:extLst>
                <a:ext uri="{FF2B5EF4-FFF2-40B4-BE49-F238E27FC236}">
                  <a16:creationId xmlns:a16="http://schemas.microsoft.com/office/drawing/2014/main" id="{8C60FA6A-EAC1-8205-3E57-8F3D273951B9}"/>
                </a:ext>
              </a:extLst>
            </p:cNvPr>
            <p:cNvSpPr/>
            <p:nvPr/>
          </p:nvSpPr>
          <p:spPr>
            <a:xfrm rot="18465721">
              <a:off x="5356301" y="2645966"/>
              <a:ext cx="135403" cy="599475"/>
            </a:xfrm>
            <a:prstGeom prst="upArrow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03" name="Rectangle 33">
            <a:extLst>
              <a:ext uri="{FF2B5EF4-FFF2-40B4-BE49-F238E27FC236}">
                <a16:creationId xmlns:a16="http://schemas.microsoft.com/office/drawing/2014/main" id="{DC82B91E-57FA-A6ED-A530-A331515627E2}"/>
              </a:ext>
            </a:extLst>
          </p:cNvPr>
          <p:cNvSpPr/>
          <p:nvPr/>
        </p:nvSpPr>
        <p:spPr>
          <a:xfrm>
            <a:off x="7635223" y="1154820"/>
            <a:ext cx="4422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</a:rPr>
              <a:t>Interazioni em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 sappiamo tutto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04" name="Rectangle 33">
            <a:extLst>
              <a:ext uri="{FF2B5EF4-FFF2-40B4-BE49-F238E27FC236}">
                <a16:creationId xmlns:a16="http://schemas.microsoft.com/office/drawing/2014/main" id="{D30B6E5A-28B2-1506-F2FF-352B1E3CB4A7}"/>
              </a:ext>
            </a:extLst>
          </p:cNvPr>
          <p:cNvSpPr/>
          <p:nvPr/>
        </p:nvSpPr>
        <p:spPr>
          <a:xfrm>
            <a:off x="7009748" y="4434532"/>
            <a:ext cx="5182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</a:rPr>
              <a:t>Interazioni </a:t>
            </a:r>
            <a:r>
              <a:rPr lang="it-IT" sz="2400" b="1" dirty="0">
                <a:solidFill>
                  <a:srgbClr val="0000FF"/>
                </a:solidFill>
                <a:latin typeface="Calibri" panose="020F0502020204030204"/>
              </a:rPr>
              <a:t>nucleari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 </a:t>
            </a:r>
            <a:r>
              <a:rPr lang="it-IT" sz="2400" b="1" dirty="0">
                <a:solidFill>
                  <a:srgbClr val="0000FF"/>
                </a:solidFill>
                <a:latin typeface="Calibri" panose="020F0502020204030204"/>
                <a:sym typeface="Wingdings" panose="05000000000000000000" pitchFamily="2" charset="2"/>
              </a:rPr>
              <a:t>non tutto è noto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06" name="Freccia a destra 15">
            <a:extLst>
              <a:ext uri="{FF2B5EF4-FFF2-40B4-BE49-F238E27FC236}">
                <a16:creationId xmlns:a16="http://schemas.microsoft.com/office/drawing/2014/main" id="{78B21E0E-BB09-A747-51E1-FE9AF8A4FDA8}"/>
              </a:ext>
            </a:extLst>
          </p:cNvPr>
          <p:cNvSpPr/>
          <p:nvPr/>
        </p:nvSpPr>
        <p:spPr>
          <a:xfrm rot="5400000">
            <a:off x="9358892" y="1645353"/>
            <a:ext cx="713665" cy="795395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7" name="Rectangle 33">
            <a:extLst>
              <a:ext uri="{FF2B5EF4-FFF2-40B4-BE49-F238E27FC236}">
                <a16:creationId xmlns:a16="http://schemas.microsoft.com/office/drawing/2014/main" id="{79DA788C-9204-9DAA-DE4F-430F901B914F}"/>
              </a:ext>
            </a:extLst>
          </p:cNvPr>
          <p:cNvSpPr/>
          <p:nvPr/>
        </p:nvSpPr>
        <p:spPr>
          <a:xfrm>
            <a:off x="7896909" y="2568692"/>
            <a:ext cx="3683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FF"/>
                </a:solidFill>
                <a:latin typeface="Calibri" panose="020F0502020204030204"/>
              </a:rPr>
              <a:t>Possiamo prevedere rischi e vantaggi del trattamento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08" name="Freccia a destra 15">
            <a:extLst>
              <a:ext uri="{FF2B5EF4-FFF2-40B4-BE49-F238E27FC236}">
                <a16:creationId xmlns:a16="http://schemas.microsoft.com/office/drawing/2014/main" id="{CAAC08B0-C5EB-783B-7184-604810524398}"/>
              </a:ext>
            </a:extLst>
          </p:cNvPr>
          <p:cNvSpPr/>
          <p:nvPr/>
        </p:nvSpPr>
        <p:spPr>
          <a:xfrm rot="5400000">
            <a:off x="9382071" y="4906326"/>
            <a:ext cx="713665" cy="795395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9" name="Rectangle 33">
            <a:extLst>
              <a:ext uri="{FF2B5EF4-FFF2-40B4-BE49-F238E27FC236}">
                <a16:creationId xmlns:a16="http://schemas.microsoft.com/office/drawing/2014/main" id="{9FC8BBCD-9355-A212-3B6D-8C85CA5CA3DE}"/>
              </a:ext>
            </a:extLst>
          </p:cNvPr>
          <p:cNvSpPr/>
          <p:nvPr/>
        </p:nvSpPr>
        <p:spPr>
          <a:xfrm>
            <a:off x="7896909" y="5726873"/>
            <a:ext cx="4160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FF"/>
                </a:solidFill>
                <a:latin typeface="Calibri" panose="020F0502020204030204"/>
              </a:rPr>
              <a:t>NON possiamo prevedere precisamente rischi e vantaggi del trattamento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13094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798AABF7-7A2B-4AED-A9AC-64F96432B95F}"/>
              </a:ext>
            </a:extLst>
          </p:cNvPr>
          <p:cNvGrpSpPr/>
          <p:nvPr/>
        </p:nvGrpSpPr>
        <p:grpSpPr>
          <a:xfrm>
            <a:off x="4469142" y="3523534"/>
            <a:ext cx="4884915" cy="3221008"/>
            <a:chOff x="5643041" y="3523534"/>
            <a:chExt cx="4884915" cy="3221008"/>
          </a:xfrm>
        </p:grpSpPr>
        <p:pic>
          <p:nvPicPr>
            <p:cNvPr id="11" name="Immagine 10" descr="Immagine che contiene abbigliamento&#10;&#10;Descrizione generata automaticamente">
              <a:extLst>
                <a:ext uri="{FF2B5EF4-FFF2-40B4-BE49-F238E27FC236}">
                  <a16:creationId xmlns:a16="http://schemas.microsoft.com/office/drawing/2014/main" id="{2654E8B2-D037-4CE4-ACC6-EEEBCD6CC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068" b="58074" l="26946" r="644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1" t="22942" r="37902" b="59512"/>
            <a:stretch/>
          </p:blipFill>
          <p:spPr>
            <a:xfrm flipH="1">
              <a:off x="5643041" y="3523534"/>
              <a:ext cx="4884915" cy="3221008"/>
            </a:xfrm>
            <a:prstGeom prst="rect">
              <a:avLst/>
            </a:prstGeom>
          </p:spPr>
        </p:pic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DD3FFAD5-DAFD-48FF-9D94-ADB3480AB3F4}"/>
                </a:ext>
              </a:extLst>
            </p:cNvPr>
            <p:cNvSpPr/>
            <p:nvPr/>
          </p:nvSpPr>
          <p:spPr>
            <a:xfrm>
              <a:off x="8592068" y="4641063"/>
              <a:ext cx="680484" cy="680484"/>
            </a:xfrm>
            <a:prstGeom prst="ellipse">
              <a:avLst/>
            </a:prstGeom>
            <a:solidFill>
              <a:srgbClr val="C00000"/>
            </a:solidFill>
            <a:ln w="762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79" name="Rettangolo 278">
              <a:extLst>
                <a:ext uri="{FF2B5EF4-FFF2-40B4-BE49-F238E27FC236}">
                  <a16:creationId xmlns:a16="http://schemas.microsoft.com/office/drawing/2014/main" id="{AFA4F72F-2F82-43C1-9E58-6BD533A0C9E2}"/>
                </a:ext>
              </a:extLst>
            </p:cNvPr>
            <p:cNvSpPr/>
            <p:nvPr/>
          </p:nvSpPr>
          <p:spPr>
            <a:xfrm>
              <a:off x="8397161" y="5424323"/>
              <a:ext cx="11176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kern="0" dirty="0" err="1">
                  <a:solidFill>
                    <a:prstClr val="black"/>
                  </a:solidFill>
                </a:rPr>
                <a:t>tumore</a:t>
              </a:r>
              <a:endParaRPr lang="it-IT" dirty="0"/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1A9F81F2-21B1-4AF5-86E0-278126F97259}"/>
                </a:ext>
              </a:extLst>
            </p:cNvPr>
            <p:cNvSpPr/>
            <p:nvPr/>
          </p:nvSpPr>
          <p:spPr>
            <a:xfrm>
              <a:off x="5960467" y="4969954"/>
              <a:ext cx="2256776" cy="139372"/>
            </a:xfrm>
            <a:prstGeom prst="rect">
              <a:avLst/>
            </a:prstGeom>
            <a:solidFill>
              <a:srgbClr val="FBBD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507CB205-AF2D-48C6-B6F4-C12ED4E773D8}"/>
                </a:ext>
              </a:extLst>
            </p:cNvPr>
            <p:cNvSpPr/>
            <p:nvPr/>
          </p:nvSpPr>
          <p:spPr>
            <a:xfrm>
              <a:off x="5733498" y="5991130"/>
              <a:ext cx="440226" cy="182428"/>
            </a:xfrm>
            <a:prstGeom prst="rect">
              <a:avLst/>
            </a:prstGeom>
            <a:solidFill>
              <a:srgbClr val="FBBD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DCAB6D19-7640-43BE-9049-8920AA9E0F86}"/>
                </a:ext>
              </a:extLst>
            </p:cNvPr>
            <p:cNvSpPr/>
            <p:nvPr/>
          </p:nvSpPr>
          <p:spPr>
            <a:xfrm>
              <a:off x="10132521" y="5519172"/>
              <a:ext cx="209011" cy="138266"/>
            </a:xfrm>
            <a:prstGeom prst="rect">
              <a:avLst/>
            </a:prstGeom>
            <a:solidFill>
              <a:srgbClr val="FBBD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80" name="Connettore 2 279">
            <a:extLst>
              <a:ext uri="{FF2B5EF4-FFF2-40B4-BE49-F238E27FC236}">
                <a16:creationId xmlns:a16="http://schemas.microsoft.com/office/drawing/2014/main" id="{B00BB32A-7E4B-4CB9-919B-075485915D5D}"/>
              </a:ext>
            </a:extLst>
          </p:cNvPr>
          <p:cNvCxnSpPr>
            <a:cxnSpLocks/>
          </p:cNvCxnSpPr>
          <p:nvPr/>
        </p:nvCxnSpPr>
        <p:spPr>
          <a:xfrm>
            <a:off x="3273740" y="5029926"/>
            <a:ext cx="3547589" cy="808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0" y="6443848"/>
            <a:ext cx="515678" cy="36512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75DBFB6-8244-4FF6-8C8E-979ADC3D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96359" y="6379417"/>
            <a:ext cx="2305493" cy="365125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spighi</a:t>
            </a:r>
            <a:r>
              <a:rPr lang="en-US" dirty="0"/>
              <a:t>: ADROTERAPIA</a:t>
            </a:r>
            <a:endParaRPr lang="it-IT" dirty="0"/>
          </a:p>
        </p:txBody>
      </p:sp>
      <p:pic>
        <p:nvPicPr>
          <p:cNvPr id="8" name="Immagine 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629AB6A6-25A0-4B03-978B-436C11843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2"/>
          <a:stretch/>
        </p:blipFill>
        <p:spPr>
          <a:xfrm>
            <a:off x="3875812" y="-2411"/>
            <a:ext cx="5187315" cy="3119324"/>
          </a:xfrm>
          <a:prstGeom prst="rect">
            <a:avLst/>
          </a:prstGeom>
        </p:spPr>
      </p:pic>
      <p:sp>
        <p:nvSpPr>
          <p:cNvPr id="282" name="Rettangolo 32">
            <a:extLst>
              <a:ext uri="{FF2B5EF4-FFF2-40B4-BE49-F238E27FC236}">
                <a16:creationId xmlns:a16="http://schemas.microsoft.com/office/drawing/2014/main" id="{5E8AEDAA-EB3A-47F7-9E4D-089059E953F4}"/>
              </a:ext>
            </a:extLst>
          </p:cNvPr>
          <p:cNvSpPr/>
          <p:nvPr/>
        </p:nvSpPr>
        <p:spPr>
          <a:xfrm>
            <a:off x="104255" y="3836160"/>
            <a:ext cx="2112626" cy="461665"/>
          </a:xfrm>
          <a:prstGeom prst="rect">
            <a:avLst/>
          </a:prstGeom>
          <a:solidFill>
            <a:srgbClr val="66FF66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 err="1">
                <a:solidFill>
                  <a:srgbClr val="0000CC"/>
                </a:solidFill>
              </a:rPr>
              <a:t>Radioterapia</a:t>
            </a:r>
            <a:endParaRPr lang="it-IT" sz="2400" b="1" dirty="0">
              <a:solidFill>
                <a:srgbClr val="0000CC"/>
              </a:solidFill>
            </a:endParaRPr>
          </a:p>
        </p:txBody>
      </p:sp>
      <p:sp>
        <p:nvSpPr>
          <p:cNvPr id="285" name="Rectangle 32">
            <a:extLst>
              <a:ext uri="{FF2B5EF4-FFF2-40B4-BE49-F238E27FC236}">
                <a16:creationId xmlns:a16="http://schemas.microsoft.com/office/drawing/2014/main" id="{90954067-4520-4BA8-82D8-B400752B62F8}"/>
              </a:ext>
            </a:extLst>
          </p:cNvPr>
          <p:cNvSpPr/>
          <p:nvPr/>
        </p:nvSpPr>
        <p:spPr>
          <a:xfrm>
            <a:off x="2353277" y="5807315"/>
            <a:ext cx="619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Rectangle 33">
            <a:extLst>
              <a:ext uri="{FF2B5EF4-FFF2-40B4-BE49-F238E27FC236}">
                <a16:creationId xmlns:a16="http://schemas.microsoft.com/office/drawing/2014/main" id="{A9BE63E9-5DD6-4A95-858A-38CFC42B1328}"/>
              </a:ext>
            </a:extLst>
          </p:cNvPr>
          <p:cNvSpPr/>
          <p:nvPr/>
        </p:nvSpPr>
        <p:spPr>
          <a:xfrm>
            <a:off x="2600273" y="5132566"/>
            <a:ext cx="373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>
                <a:solidFill>
                  <a:srgbClr val="FF0000"/>
                </a:solidFill>
                <a:latin typeface="Calibri" panose="020F0502020204030204"/>
              </a:rPr>
              <a:t>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287" name="Group 36">
            <a:extLst>
              <a:ext uri="{FF2B5EF4-FFF2-40B4-BE49-F238E27FC236}">
                <a16:creationId xmlns:a16="http://schemas.microsoft.com/office/drawing/2014/main" id="{91C6AEDA-7BE0-41CF-9642-2FEF3C239390}"/>
              </a:ext>
            </a:extLst>
          </p:cNvPr>
          <p:cNvGrpSpPr/>
          <p:nvPr/>
        </p:nvGrpSpPr>
        <p:grpSpPr>
          <a:xfrm>
            <a:off x="2463184" y="3916533"/>
            <a:ext cx="1393751" cy="703937"/>
            <a:chOff x="1782181" y="4330218"/>
            <a:chExt cx="916705" cy="311066"/>
          </a:xfrm>
        </p:grpSpPr>
        <p:pic>
          <p:nvPicPr>
            <p:cNvPr id="288" name="Immagine 26">
              <a:extLst>
                <a:ext uri="{FF2B5EF4-FFF2-40B4-BE49-F238E27FC236}">
                  <a16:creationId xmlns:a16="http://schemas.microsoft.com/office/drawing/2014/main" id="{9FA00518-5A5D-4592-AB41-A0E0ADE98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147" b="50350" l="2632" r="479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3" t="2" r="50000" b="50050"/>
            <a:stretch/>
          </p:blipFill>
          <p:spPr bwMode="auto">
            <a:xfrm rot="1486764">
              <a:off x="1782181" y="4330218"/>
              <a:ext cx="916705" cy="30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9" name="Triangolo isoscele 16">
              <a:extLst>
                <a:ext uri="{FF2B5EF4-FFF2-40B4-BE49-F238E27FC236}">
                  <a16:creationId xmlns:a16="http://schemas.microsoft.com/office/drawing/2014/main" id="{FA2E1478-5D84-4DAB-9BCA-7492876D26B8}"/>
                </a:ext>
              </a:extLst>
            </p:cNvPr>
            <p:cNvSpPr/>
            <p:nvPr/>
          </p:nvSpPr>
          <p:spPr>
            <a:xfrm rot="2520000">
              <a:off x="2492188" y="4566726"/>
              <a:ext cx="185124" cy="74558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0" name="Rettangolo 8">
            <a:extLst>
              <a:ext uri="{FF2B5EF4-FFF2-40B4-BE49-F238E27FC236}">
                <a16:creationId xmlns:a16="http://schemas.microsoft.com/office/drawing/2014/main" id="{114646FA-9D3D-4684-A44E-64B1D6E43831}"/>
              </a:ext>
            </a:extLst>
          </p:cNvPr>
          <p:cNvSpPr/>
          <p:nvPr/>
        </p:nvSpPr>
        <p:spPr>
          <a:xfrm>
            <a:off x="3273740" y="3680816"/>
            <a:ext cx="647934" cy="461665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X,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γ</a:t>
            </a:r>
            <a:endParaRPr kumimoji="0" lang="it-IT" sz="2400" b="1" i="0" u="none" strike="noStrike" kern="1200" cap="none" spc="0" normalizeH="0" baseline="30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1" name="Rettangolo 32">
            <a:extLst>
              <a:ext uri="{FF2B5EF4-FFF2-40B4-BE49-F238E27FC236}">
                <a16:creationId xmlns:a16="http://schemas.microsoft.com/office/drawing/2014/main" id="{980E5560-7965-4BB9-B37E-34312261ABC1}"/>
              </a:ext>
            </a:extLst>
          </p:cNvPr>
          <p:cNvSpPr/>
          <p:nvPr/>
        </p:nvSpPr>
        <p:spPr>
          <a:xfrm>
            <a:off x="95592" y="5524455"/>
            <a:ext cx="2112626" cy="461665"/>
          </a:xfrm>
          <a:prstGeom prst="rect">
            <a:avLst/>
          </a:prstGeom>
          <a:solidFill>
            <a:srgbClr val="66FF66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 err="1">
                <a:solidFill>
                  <a:srgbClr val="0000CC"/>
                </a:solidFill>
              </a:rPr>
              <a:t>Adroterapia</a:t>
            </a:r>
            <a:endParaRPr lang="it-IT" sz="2400" b="1" dirty="0">
              <a:solidFill>
                <a:srgbClr val="0000CC"/>
              </a:solidFill>
            </a:endParaRPr>
          </a:p>
        </p:txBody>
      </p:sp>
      <p:sp>
        <p:nvSpPr>
          <p:cNvPr id="292" name="CasellaDiTesto 291">
            <a:extLst>
              <a:ext uri="{FF2B5EF4-FFF2-40B4-BE49-F238E27FC236}">
                <a16:creationId xmlns:a16="http://schemas.microsoft.com/office/drawing/2014/main" id="{0A8E021C-21C9-496C-900D-0AFA52BFF0ED}"/>
              </a:ext>
            </a:extLst>
          </p:cNvPr>
          <p:cNvSpPr txBox="1"/>
          <p:nvPr/>
        </p:nvSpPr>
        <p:spPr>
          <a:xfrm>
            <a:off x="20720" y="55262"/>
            <a:ext cx="4142801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>
                <a:solidFill>
                  <a:srgbClr val="FF3300"/>
                </a:solidFill>
              </a:rPr>
              <a:t>Radioterapia e Adroterapia</a:t>
            </a:r>
          </a:p>
        </p:txBody>
      </p:sp>
      <p:sp>
        <p:nvSpPr>
          <p:cNvPr id="293" name="Rettangolo 292">
            <a:extLst>
              <a:ext uri="{FF2B5EF4-FFF2-40B4-BE49-F238E27FC236}">
                <a16:creationId xmlns:a16="http://schemas.microsoft.com/office/drawing/2014/main" id="{D7476307-53D8-4EC5-8E2D-0B7988D9FA68}"/>
              </a:ext>
            </a:extLst>
          </p:cNvPr>
          <p:cNvSpPr/>
          <p:nvPr/>
        </p:nvSpPr>
        <p:spPr>
          <a:xfrm>
            <a:off x="6111127" y="578482"/>
            <a:ext cx="1915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err="1">
                <a:solidFill>
                  <a:prstClr val="black"/>
                </a:solidFill>
              </a:rPr>
              <a:t>Picco</a:t>
            </a:r>
            <a:r>
              <a:rPr lang="en-US" sz="2400" kern="0" dirty="0">
                <a:solidFill>
                  <a:prstClr val="black"/>
                </a:solidFill>
              </a:rPr>
              <a:t> di Bragg</a:t>
            </a:r>
            <a:endParaRPr lang="it-IT" dirty="0"/>
          </a:p>
        </p:txBody>
      </p:sp>
      <p:cxnSp>
        <p:nvCxnSpPr>
          <p:cNvPr id="294" name="Connettore 2 293">
            <a:extLst>
              <a:ext uri="{FF2B5EF4-FFF2-40B4-BE49-F238E27FC236}">
                <a16:creationId xmlns:a16="http://schemas.microsoft.com/office/drawing/2014/main" id="{528C2B0F-1442-407E-B69D-78AA22FCEE0A}"/>
              </a:ext>
            </a:extLst>
          </p:cNvPr>
          <p:cNvCxnSpPr>
            <a:cxnSpLocks/>
          </p:cNvCxnSpPr>
          <p:nvPr/>
        </p:nvCxnSpPr>
        <p:spPr>
          <a:xfrm flipV="1">
            <a:off x="7660888" y="391741"/>
            <a:ext cx="611381" cy="2884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e 31">
            <a:extLst>
              <a:ext uri="{FF2B5EF4-FFF2-40B4-BE49-F238E27FC236}">
                <a16:creationId xmlns:a16="http://schemas.microsoft.com/office/drawing/2014/main" id="{3DE86E8F-993F-43A1-9006-2E8BCBCB42A4}"/>
              </a:ext>
            </a:extLst>
          </p:cNvPr>
          <p:cNvSpPr/>
          <p:nvPr/>
        </p:nvSpPr>
        <p:spPr>
          <a:xfrm rot="265488">
            <a:off x="3235863" y="5287863"/>
            <a:ext cx="238125" cy="238125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28337DE9-9E7A-40DF-A1B2-ED0806B1BC24}"/>
              </a:ext>
            </a:extLst>
          </p:cNvPr>
          <p:cNvSpPr/>
          <p:nvPr/>
        </p:nvSpPr>
        <p:spPr>
          <a:xfrm>
            <a:off x="9290294" y="1940023"/>
            <a:ext cx="2834219" cy="1569660"/>
          </a:xfrm>
          <a:prstGeom prst="rect">
            <a:avLst/>
          </a:prstGeom>
          <a:solidFill>
            <a:srgbClr val="FFCC66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>
                <a:solidFill>
                  <a:srgbClr val="0000FF"/>
                </a:solidFill>
              </a:rPr>
              <a:t>ADROTERAPIA</a:t>
            </a:r>
          </a:p>
          <a:p>
            <a:r>
              <a:rPr lang="en-US" sz="2400" kern="0" dirty="0">
                <a:solidFill>
                  <a:prstClr val="black"/>
                </a:solidFill>
              </a:rPr>
              <a:t>La </a:t>
            </a:r>
            <a:r>
              <a:rPr lang="en-US" sz="2400" kern="0" dirty="0" err="1">
                <a:solidFill>
                  <a:prstClr val="black"/>
                </a:solidFill>
              </a:rPr>
              <a:t>maggior</a:t>
            </a:r>
            <a:r>
              <a:rPr lang="en-US" sz="2400" kern="0" dirty="0">
                <a:solidFill>
                  <a:prstClr val="black"/>
                </a:solidFill>
              </a:rPr>
              <a:t> </a:t>
            </a:r>
            <a:r>
              <a:rPr lang="en-US" sz="2400" kern="0" dirty="0" err="1">
                <a:solidFill>
                  <a:prstClr val="black"/>
                </a:solidFill>
              </a:rPr>
              <a:t>parte</a:t>
            </a:r>
            <a:r>
              <a:rPr lang="en-US" sz="2400" kern="0" dirty="0">
                <a:solidFill>
                  <a:prstClr val="black"/>
                </a:solidFill>
              </a:rPr>
              <a:t> del </a:t>
            </a:r>
            <a:r>
              <a:rPr lang="en-US" sz="2400" kern="0" dirty="0" err="1">
                <a:solidFill>
                  <a:prstClr val="black"/>
                </a:solidFill>
              </a:rPr>
              <a:t>danno</a:t>
            </a:r>
            <a:r>
              <a:rPr lang="en-US" sz="2400" kern="0" dirty="0">
                <a:solidFill>
                  <a:prstClr val="black"/>
                </a:solidFill>
              </a:rPr>
              <a:t> è </a:t>
            </a:r>
            <a:r>
              <a:rPr lang="en-US" sz="2400" kern="0" dirty="0" err="1">
                <a:solidFill>
                  <a:prstClr val="black"/>
                </a:solidFill>
              </a:rPr>
              <a:t>creato</a:t>
            </a:r>
            <a:r>
              <a:rPr lang="en-US" sz="2400" kern="0" dirty="0">
                <a:solidFill>
                  <a:prstClr val="black"/>
                </a:solidFill>
              </a:rPr>
              <a:t> </a:t>
            </a:r>
            <a:r>
              <a:rPr lang="en-US" sz="2400" kern="0" dirty="0" err="1">
                <a:solidFill>
                  <a:prstClr val="black"/>
                </a:solidFill>
              </a:rPr>
              <a:t>nella</a:t>
            </a:r>
            <a:r>
              <a:rPr lang="en-US" sz="2400" kern="0" dirty="0">
                <a:solidFill>
                  <a:prstClr val="black"/>
                </a:solidFill>
              </a:rPr>
              <a:t> zona </a:t>
            </a:r>
            <a:r>
              <a:rPr lang="en-US" sz="2400" kern="0" dirty="0" err="1">
                <a:solidFill>
                  <a:prstClr val="black"/>
                </a:solidFill>
              </a:rPr>
              <a:t>tumorale</a:t>
            </a:r>
            <a:endParaRPr lang="it-IT" dirty="0"/>
          </a:p>
        </p:txBody>
      </p:sp>
      <p:sp>
        <p:nvSpPr>
          <p:cNvPr id="296" name="Rettangolo 295">
            <a:extLst>
              <a:ext uri="{FF2B5EF4-FFF2-40B4-BE49-F238E27FC236}">
                <a16:creationId xmlns:a16="http://schemas.microsoft.com/office/drawing/2014/main" id="{269E086D-E95F-4E39-8149-3DE13FFF7413}"/>
              </a:ext>
            </a:extLst>
          </p:cNvPr>
          <p:cNvSpPr/>
          <p:nvPr/>
        </p:nvSpPr>
        <p:spPr>
          <a:xfrm>
            <a:off x="4769767" y="3228403"/>
            <a:ext cx="4126451" cy="369332"/>
          </a:xfrm>
          <a:prstGeom prst="rect">
            <a:avLst/>
          </a:prstGeom>
          <a:solidFill>
            <a:srgbClr val="B2B2B2"/>
          </a:solidFill>
        </p:spPr>
        <p:txBody>
          <a:bodyPr wrap="none">
            <a:spAutoFit/>
          </a:bodyPr>
          <a:lstStyle/>
          <a:p>
            <a:r>
              <a:rPr lang="en-US" kern="0" dirty="0" err="1">
                <a:solidFill>
                  <a:prstClr val="black"/>
                </a:solidFill>
              </a:rPr>
              <a:t>profondità</a:t>
            </a:r>
            <a:r>
              <a:rPr lang="en-US" kern="0" dirty="0">
                <a:solidFill>
                  <a:prstClr val="black"/>
                </a:solidFill>
              </a:rPr>
              <a:t> di </a:t>
            </a:r>
            <a:r>
              <a:rPr lang="en-US" kern="0" dirty="0" err="1">
                <a:solidFill>
                  <a:prstClr val="black"/>
                </a:solidFill>
              </a:rPr>
              <a:t>penetrazione</a:t>
            </a:r>
            <a:r>
              <a:rPr lang="en-US" kern="0" dirty="0">
                <a:solidFill>
                  <a:prstClr val="black"/>
                </a:solidFill>
              </a:rPr>
              <a:t> </a:t>
            </a:r>
            <a:r>
              <a:rPr lang="en-US" kern="0" dirty="0" err="1">
                <a:solidFill>
                  <a:prstClr val="black"/>
                </a:solidFill>
              </a:rPr>
              <a:t>nel</a:t>
            </a:r>
            <a:r>
              <a:rPr lang="en-US" kern="0" dirty="0">
                <a:solidFill>
                  <a:prstClr val="black"/>
                </a:solidFill>
              </a:rPr>
              <a:t> </a:t>
            </a:r>
            <a:r>
              <a:rPr lang="en-US" kern="0" dirty="0" err="1">
                <a:solidFill>
                  <a:prstClr val="black"/>
                </a:solidFill>
              </a:rPr>
              <a:t>corpo</a:t>
            </a:r>
            <a:r>
              <a:rPr lang="en-US" kern="0" dirty="0">
                <a:solidFill>
                  <a:prstClr val="black"/>
                </a:solidFill>
              </a:rPr>
              <a:t> (cm)</a:t>
            </a:r>
            <a:endParaRPr lang="it-IT" dirty="0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1458A679-9763-4C01-A4A1-390096A24CF0}"/>
              </a:ext>
            </a:extLst>
          </p:cNvPr>
          <p:cNvSpPr/>
          <p:nvPr/>
        </p:nvSpPr>
        <p:spPr>
          <a:xfrm>
            <a:off x="9288463" y="3916872"/>
            <a:ext cx="2834219" cy="1569660"/>
          </a:xfrm>
          <a:prstGeom prst="rect">
            <a:avLst/>
          </a:prstGeom>
          <a:solidFill>
            <a:srgbClr val="FFCC66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>
                <a:solidFill>
                  <a:srgbClr val="0000FF"/>
                </a:solidFill>
              </a:rPr>
              <a:t>RADIOTERAPIA</a:t>
            </a:r>
          </a:p>
          <a:p>
            <a:r>
              <a:rPr lang="en-US" sz="2400" kern="0" dirty="0">
                <a:solidFill>
                  <a:prstClr val="black"/>
                </a:solidFill>
              </a:rPr>
              <a:t>La </a:t>
            </a:r>
            <a:r>
              <a:rPr lang="en-US" sz="2400" kern="0" dirty="0" err="1">
                <a:solidFill>
                  <a:prstClr val="black"/>
                </a:solidFill>
              </a:rPr>
              <a:t>maggior</a:t>
            </a:r>
            <a:r>
              <a:rPr lang="en-US" sz="2400" kern="0" dirty="0">
                <a:solidFill>
                  <a:prstClr val="black"/>
                </a:solidFill>
              </a:rPr>
              <a:t> </a:t>
            </a:r>
            <a:r>
              <a:rPr lang="en-US" sz="2400" kern="0" dirty="0" err="1">
                <a:solidFill>
                  <a:prstClr val="black"/>
                </a:solidFill>
              </a:rPr>
              <a:t>parte</a:t>
            </a:r>
            <a:r>
              <a:rPr lang="en-US" sz="2400" kern="0" dirty="0">
                <a:solidFill>
                  <a:prstClr val="black"/>
                </a:solidFill>
              </a:rPr>
              <a:t> del </a:t>
            </a:r>
            <a:r>
              <a:rPr lang="en-US" sz="2400" kern="0" dirty="0" err="1">
                <a:solidFill>
                  <a:prstClr val="black"/>
                </a:solidFill>
              </a:rPr>
              <a:t>danno</a:t>
            </a:r>
            <a:r>
              <a:rPr lang="en-US" sz="2400" kern="0" dirty="0">
                <a:solidFill>
                  <a:prstClr val="black"/>
                </a:solidFill>
              </a:rPr>
              <a:t> è </a:t>
            </a:r>
            <a:r>
              <a:rPr lang="en-US" sz="2400" kern="0" dirty="0" err="1">
                <a:solidFill>
                  <a:prstClr val="black"/>
                </a:solidFill>
              </a:rPr>
              <a:t>creato</a:t>
            </a:r>
            <a:r>
              <a:rPr lang="en-US" sz="2400" kern="0" dirty="0">
                <a:solidFill>
                  <a:prstClr val="black"/>
                </a:solidFill>
              </a:rPr>
              <a:t> </a:t>
            </a:r>
            <a:r>
              <a:rPr lang="en-US" sz="2400" kern="0" dirty="0" err="1">
                <a:solidFill>
                  <a:prstClr val="black"/>
                </a:solidFill>
              </a:rPr>
              <a:t>nella</a:t>
            </a:r>
            <a:r>
              <a:rPr lang="en-US" sz="2400" kern="0" dirty="0">
                <a:solidFill>
                  <a:prstClr val="black"/>
                </a:solidFill>
              </a:rPr>
              <a:t> </a:t>
            </a:r>
            <a:r>
              <a:rPr lang="en-US" sz="2400" kern="0" dirty="0" err="1">
                <a:solidFill>
                  <a:prstClr val="black"/>
                </a:solidFill>
              </a:rPr>
              <a:t>parte</a:t>
            </a:r>
            <a:r>
              <a:rPr lang="en-US" sz="2400" kern="0" dirty="0">
                <a:solidFill>
                  <a:prstClr val="black"/>
                </a:solidFill>
              </a:rPr>
              <a:t> </a:t>
            </a:r>
            <a:r>
              <a:rPr lang="en-US" sz="2400" kern="0" dirty="0" err="1">
                <a:solidFill>
                  <a:prstClr val="black"/>
                </a:solidFill>
              </a:rPr>
              <a:t>iniziale</a:t>
            </a:r>
            <a:endParaRPr lang="it-IT" dirty="0"/>
          </a:p>
        </p:txBody>
      </p:sp>
      <p:sp>
        <p:nvSpPr>
          <p:cNvPr id="49" name="Ovale 48">
            <a:extLst>
              <a:ext uri="{FF2B5EF4-FFF2-40B4-BE49-F238E27FC236}">
                <a16:creationId xmlns:a16="http://schemas.microsoft.com/office/drawing/2014/main" id="{114C6047-5957-44B0-A13E-5D63DEB9ED11}"/>
              </a:ext>
            </a:extLst>
          </p:cNvPr>
          <p:cNvSpPr/>
          <p:nvPr/>
        </p:nvSpPr>
        <p:spPr>
          <a:xfrm rot="265488">
            <a:off x="9380664" y="244422"/>
            <a:ext cx="238125" cy="238125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ectangle 33">
            <a:extLst>
              <a:ext uri="{FF2B5EF4-FFF2-40B4-BE49-F238E27FC236}">
                <a16:creationId xmlns:a16="http://schemas.microsoft.com/office/drawing/2014/main" id="{F8037328-3AA6-451E-A560-AA3DEB0B5555}"/>
              </a:ext>
            </a:extLst>
          </p:cNvPr>
          <p:cNvSpPr/>
          <p:nvPr/>
        </p:nvSpPr>
        <p:spPr>
          <a:xfrm>
            <a:off x="8785476" y="77354"/>
            <a:ext cx="373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>
                <a:solidFill>
                  <a:srgbClr val="FF0000"/>
                </a:solidFill>
                <a:latin typeface="Calibri" panose="020F0502020204030204"/>
              </a:rPr>
              <a:t>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0" name="Rectangle 32">
            <a:extLst>
              <a:ext uri="{FF2B5EF4-FFF2-40B4-BE49-F238E27FC236}">
                <a16:creationId xmlns:a16="http://schemas.microsoft.com/office/drawing/2014/main" id="{E5AE5B7F-2594-4664-9EE6-77EB46D42B0C}"/>
              </a:ext>
            </a:extLst>
          </p:cNvPr>
          <p:cNvSpPr/>
          <p:nvPr/>
        </p:nvSpPr>
        <p:spPr>
          <a:xfrm>
            <a:off x="8516176" y="752104"/>
            <a:ext cx="619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Group 36">
            <a:extLst>
              <a:ext uri="{FF2B5EF4-FFF2-40B4-BE49-F238E27FC236}">
                <a16:creationId xmlns:a16="http://schemas.microsoft.com/office/drawing/2014/main" id="{65C3A322-4438-40F5-B9FB-6B62F1ED75FF}"/>
              </a:ext>
            </a:extLst>
          </p:cNvPr>
          <p:cNvGrpSpPr/>
          <p:nvPr/>
        </p:nvGrpSpPr>
        <p:grpSpPr>
          <a:xfrm>
            <a:off x="5365719" y="982542"/>
            <a:ext cx="830142" cy="419277"/>
            <a:chOff x="1782181" y="4330218"/>
            <a:chExt cx="916705" cy="311066"/>
          </a:xfrm>
        </p:grpSpPr>
        <p:pic>
          <p:nvPicPr>
            <p:cNvPr id="62" name="Immagine 26">
              <a:extLst>
                <a:ext uri="{FF2B5EF4-FFF2-40B4-BE49-F238E27FC236}">
                  <a16:creationId xmlns:a16="http://schemas.microsoft.com/office/drawing/2014/main" id="{0F2C8605-B6E6-4494-A416-00DDFFE74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147" b="50350" l="2632" r="479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3" t="2" r="50000" b="50050"/>
            <a:stretch/>
          </p:blipFill>
          <p:spPr bwMode="auto">
            <a:xfrm rot="1486764">
              <a:off x="1782181" y="4330218"/>
              <a:ext cx="916705" cy="30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Triangolo isoscele 16">
              <a:extLst>
                <a:ext uri="{FF2B5EF4-FFF2-40B4-BE49-F238E27FC236}">
                  <a16:creationId xmlns:a16="http://schemas.microsoft.com/office/drawing/2014/main" id="{69D2F1E0-3CF3-4C6B-A19D-E7CA451F62D0}"/>
                </a:ext>
              </a:extLst>
            </p:cNvPr>
            <p:cNvSpPr/>
            <p:nvPr/>
          </p:nvSpPr>
          <p:spPr>
            <a:xfrm rot="2520000">
              <a:off x="2492188" y="4566726"/>
              <a:ext cx="185124" cy="74558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EA835674-C777-E68D-77D4-B12F21BA1DA7}"/>
              </a:ext>
            </a:extLst>
          </p:cNvPr>
          <p:cNvGrpSpPr/>
          <p:nvPr/>
        </p:nvGrpSpPr>
        <p:grpSpPr>
          <a:xfrm>
            <a:off x="9288463" y="680224"/>
            <a:ext cx="629615" cy="608330"/>
            <a:chOff x="3538694" y="3755428"/>
            <a:chExt cx="629615" cy="608330"/>
          </a:xfrm>
        </p:grpSpPr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5CFE880A-F547-97DB-F951-6DFED4855FF8}"/>
                </a:ext>
              </a:extLst>
            </p:cNvPr>
            <p:cNvSpPr/>
            <p:nvPr/>
          </p:nvSpPr>
          <p:spPr>
            <a:xfrm rot="265488">
              <a:off x="3686469" y="4125633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6C948424-EB2C-6C56-BC5C-8BE3A3F4C28E}"/>
                </a:ext>
              </a:extLst>
            </p:cNvPr>
            <p:cNvSpPr/>
            <p:nvPr/>
          </p:nvSpPr>
          <p:spPr>
            <a:xfrm rot="265488">
              <a:off x="3538694" y="3999202"/>
              <a:ext cx="238125" cy="238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DC6D37EB-22DD-2007-8575-0B83DFE48BDD}"/>
                </a:ext>
              </a:extLst>
            </p:cNvPr>
            <p:cNvSpPr/>
            <p:nvPr/>
          </p:nvSpPr>
          <p:spPr>
            <a:xfrm rot="265488">
              <a:off x="3793150" y="3797342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1EF3116A-F6D5-C7C5-4D0E-B0444AA63156}"/>
                </a:ext>
              </a:extLst>
            </p:cNvPr>
            <p:cNvSpPr/>
            <p:nvPr/>
          </p:nvSpPr>
          <p:spPr>
            <a:xfrm rot="265488">
              <a:off x="3735914" y="3946374"/>
              <a:ext cx="238125" cy="238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5C746AD3-19BE-E609-5B56-6F059F5068BA}"/>
                </a:ext>
              </a:extLst>
            </p:cNvPr>
            <p:cNvSpPr/>
            <p:nvPr/>
          </p:nvSpPr>
          <p:spPr>
            <a:xfrm rot="265488">
              <a:off x="3549168" y="3863836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C4DE63DB-B8A6-052E-263F-E3F0A001C921}"/>
                </a:ext>
              </a:extLst>
            </p:cNvPr>
            <p:cNvSpPr/>
            <p:nvPr/>
          </p:nvSpPr>
          <p:spPr>
            <a:xfrm rot="265488">
              <a:off x="3863095" y="4066380"/>
              <a:ext cx="238125" cy="238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58E8B615-3412-704D-57B4-17F60E5C12CD}"/>
                </a:ext>
              </a:extLst>
            </p:cNvPr>
            <p:cNvSpPr/>
            <p:nvPr/>
          </p:nvSpPr>
          <p:spPr>
            <a:xfrm rot="265488">
              <a:off x="3930184" y="3923655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D05F81F0-4F84-0F7B-2C99-0EB0C94F9CE4}"/>
                </a:ext>
              </a:extLst>
            </p:cNvPr>
            <p:cNvSpPr/>
            <p:nvPr/>
          </p:nvSpPr>
          <p:spPr>
            <a:xfrm rot="265488">
              <a:off x="3642017" y="3755428"/>
              <a:ext cx="238125" cy="238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1F8CB5A2-184B-7337-1730-B04395E4BBD5}"/>
              </a:ext>
            </a:extLst>
          </p:cNvPr>
          <p:cNvGrpSpPr/>
          <p:nvPr/>
        </p:nvGrpSpPr>
        <p:grpSpPr>
          <a:xfrm>
            <a:off x="3160059" y="5722205"/>
            <a:ext cx="629615" cy="608330"/>
            <a:chOff x="3538694" y="3755428"/>
            <a:chExt cx="629615" cy="608330"/>
          </a:xfrm>
        </p:grpSpPr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6D1D797B-EEA9-B7FC-262F-75A61AD181DC}"/>
                </a:ext>
              </a:extLst>
            </p:cNvPr>
            <p:cNvSpPr/>
            <p:nvPr/>
          </p:nvSpPr>
          <p:spPr>
            <a:xfrm rot="265488">
              <a:off x="3686469" y="4125633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DA967E45-FA6E-4966-AF1E-D643B869FAF5}"/>
                </a:ext>
              </a:extLst>
            </p:cNvPr>
            <p:cNvSpPr/>
            <p:nvPr/>
          </p:nvSpPr>
          <p:spPr>
            <a:xfrm rot="265488">
              <a:off x="3538694" y="3999202"/>
              <a:ext cx="238125" cy="238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A01B7B13-856F-FF18-7A6E-79F1881324D1}"/>
                </a:ext>
              </a:extLst>
            </p:cNvPr>
            <p:cNvSpPr/>
            <p:nvPr/>
          </p:nvSpPr>
          <p:spPr>
            <a:xfrm rot="265488">
              <a:off x="3793150" y="3797342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AF191AE0-E935-7110-0ED3-4EB20F5F1F5A}"/>
                </a:ext>
              </a:extLst>
            </p:cNvPr>
            <p:cNvSpPr/>
            <p:nvPr/>
          </p:nvSpPr>
          <p:spPr>
            <a:xfrm rot="265488">
              <a:off x="3735914" y="3946374"/>
              <a:ext cx="238125" cy="238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27784E28-29E0-D726-E6B2-78B4C059D54D}"/>
                </a:ext>
              </a:extLst>
            </p:cNvPr>
            <p:cNvSpPr/>
            <p:nvPr/>
          </p:nvSpPr>
          <p:spPr>
            <a:xfrm rot="265488">
              <a:off x="3549168" y="3863836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FDDC68D3-8914-0118-8188-2661E00A7A7F}"/>
                </a:ext>
              </a:extLst>
            </p:cNvPr>
            <p:cNvSpPr/>
            <p:nvPr/>
          </p:nvSpPr>
          <p:spPr>
            <a:xfrm rot="265488">
              <a:off x="3863095" y="4066380"/>
              <a:ext cx="238125" cy="238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11A692DD-E4D7-9D18-C27C-174ED3894FCE}"/>
                </a:ext>
              </a:extLst>
            </p:cNvPr>
            <p:cNvSpPr/>
            <p:nvPr/>
          </p:nvSpPr>
          <p:spPr>
            <a:xfrm rot="265488">
              <a:off x="3930184" y="3923655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8534E887-8793-9EFA-8459-292445FEDEA4}"/>
                </a:ext>
              </a:extLst>
            </p:cNvPr>
            <p:cNvSpPr/>
            <p:nvPr/>
          </p:nvSpPr>
          <p:spPr>
            <a:xfrm rot="265488">
              <a:off x="3642017" y="3755428"/>
              <a:ext cx="238125" cy="23812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09026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221061" y="6476504"/>
            <a:ext cx="733772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6797297" y="291112"/>
            <a:ext cx="4286595" cy="3878964"/>
            <a:chOff x="3736111" y="731001"/>
            <a:chExt cx="4286595" cy="3878964"/>
          </a:xfrm>
        </p:grpSpPr>
        <p:pic>
          <p:nvPicPr>
            <p:cNvPr id="13" name="Picture 1" descr="DoseDepth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256" y="734148"/>
              <a:ext cx="4005085" cy="3719716"/>
            </a:xfrm>
            <a:prstGeom prst="rect">
              <a:avLst/>
            </a:prstGeom>
          </p:spPr>
        </p:pic>
        <p:sp>
          <p:nvSpPr>
            <p:cNvPr id="5" name="Rettangolo 4"/>
            <p:cNvSpPr/>
            <p:nvPr/>
          </p:nvSpPr>
          <p:spPr>
            <a:xfrm>
              <a:off x="5131710" y="3052354"/>
              <a:ext cx="619550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CCFF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1200" b="1" kern="0" dirty="0">
                  <a:solidFill>
                    <a:srgbClr val="33CCFF"/>
                  </a:solidFill>
                </a:rPr>
                <a:t>γ</a:t>
              </a:r>
              <a:r>
                <a:rPr lang="en-US" sz="1200" b="1" kern="0" dirty="0">
                  <a:solidFill>
                    <a:srgbClr val="33CCFF"/>
                  </a:solidFill>
                </a:rPr>
                <a:t> </a:t>
              </a:r>
              <a:r>
                <a:rPr lang="en-US" sz="1200" b="1" kern="0" baseline="30000" dirty="0">
                  <a:solidFill>
                    <a:srgbClr val="33CCFF"/>
                  </a:solidFill>
                </a:rPr>
                <a:t>60</a:t>
              </a:r>
              <a:r>
                <a:rPr lang="en-US" sz="1200" b="1" kern="0" dirty="0">
                  <a:solidFill>
                    <a:srgbClr val="33CCFF"/>
                  </a:solidFill>
                </a:rPr>
                <a:t>Co</a:t>
              </a:r>
              <a:endParaRPr lang="it-IT" sz="1200" b="1" dirty="0">
                <a:solidFill>
                  <a:srgbClr val="33CCFF"/>
                </a:solidFill>
              </a:endParaRPr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4396000" y="2532894"/>
              <a:ext cx="1343638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66FF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sz="1400" b="1" kern="0" dirty="0" err="1">
                  <a:solidFill>
                    <a:srgbClr val="0066FF"/>
                  </a:solidFill>
                </a:rPr>
                <a:t>Photon</a:t>
              </a:r>
              <a:r>
                <a:rPr lang="it-IT" sz="1400" b="1" kern="0" dirty="0">
                  <a:solidFill>
                    <a:srgbClr val="0066FF"/>
                  </a:solidFill>
                </a:rPr>
                <a:t> 18 </a:t>
              </a:r>
              <a:r>
                <a:rPr lang="it-IT" sz="1400" b="1" kern="0" dirty="0" err="1">
                  <a:solidFill>
                    <a:srgbClr val="0066FF"/>
                  </a:solidFill>
                </a:rPr>
                <a:t>MeV</a:t>
              </a:r>
              <a:endParaRPr lang="it-IT" sz="1400" b="1" dirty="0">
                <a:solidFill>
                  <a:srgbClr val="0066FF"/>
                </a:solidFill>
              </a:endParaRPr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5233768" y="3684568"/>
              <a:ext cx="932429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C00CC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1200" b="1" kern="0" dirty="0">
                  <a:solidFill>
                    <a:srgbClr val="CC00CC"/>
                  </a:solidFill>
                </a:rPr>
                <a:t>γ</a:t>
              </a:r>
              <a:r>
                <a:rPr lang="it-IT" sz="1200" b="1" kern="0" dirty="0">
                  <a:solidFill>
                    <a:srgbClr val="CC00CC"/>
                  </a:solidFill>
                </a:rPr>
                <a:t> 120 </a:t>
              </a:r>
              <a:r>
                <a:rPr lang="it-IT" sz="1200" b="1" kern="0" dirty="0" err="1">
                  <a:solidFill>
                    <a:srgbClr val="CC00CC"/>
                  </a:solidFill>
                </a:rPr>
                <a:t>KeV</a:t>
              </a:r>
              <a:endParaRPr lang="it-IT" sz="1200" b="1" dirty="0">
                <a:solidFill>
                  <a:srgbClr val="CC00CC"/>
                </a:solidFill>
              </a:endParaRPr>
            </a:p>
          </p:txBody>
        </p:sp>
        <p:sp>
          <p:nvSpPr>
            <p:cNvPr id="32" name="Rettangolo 31"/>
            <p:cNvSpPr/>
            <p:nvPr/>
          </p:nvSpPr>
          <p:spPr>
            <a:xfrm>
              <a:off x="4860414" y="1675328"/>
              <a:ext cx="1402948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CC66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sz="1400" b="1" kern="0" dirty="0">
                  <a:solidFill>
                    <a:srgbClr val="00CC66"/>
                  </a:solidFill>
                </a:rPr>
                <a:t>Proton 135 </a:t>
              </a:r>
              <a:r>
                <a:rPr lang="it-IT" sz="1400" b="1" kern="0" dirty="0" err="1">
                  <a:solidFill>
                    <a:srgbClr val="00CC66"/>
                  </a:solidFill>
                </a:rPr>
                <a:t>MeV</a:t>
              </a:r>
              <a:endParaRPr lang="it-IT" sz="1400" b="1" dirty="0">
                <a:solidFill>
                  <a:srgbClr val="00CC66"/>
                </a:solidFill>
              </a:endParaRPr>
            </a:p>
          </p:txBody>
        </p:sp>
        <p:sp>
          <p:nvSpPr>
            <p:cNvPr id="33" name="Rettangolo 32"/>
            <p:cNvSpPr/>
            <p:nvPr/>
          </p:nvSpPr>
          <p:spPr>
            <a:xfrm>
              <a:off x="5403751" y="800479"/>
              <a:ext cx="1307309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kern="0" dirty="0">
                  <a:solidFill>
                    <a:srgbClr val="FF0066"/>
                  </a:solidFill>
                </a:rPr>
                <a:t>C-</a:t>
              </a:r>
              <a:r>
                <a:rPr lang="it-IT" sz="1400" b="1" kern="0" dirty="0" err="1">
                  <a:solidFill>
                    <a:srgbClr val="FF0066"/>
                  </a:solidFill>
                </a:rPr>
                <a:t>Ion</a:t>
              </a:r>
              <a:r>
                <a:rPr lang="it-IT" sz="1400" b="1" kern="0" dirty="0">
                  <a:solidFill>
                    <a:srgbClr val="FF0066"/>
                  </a:solidFill>
                </a:rPr>
                <a:t> 254 </a:t>
              </a:r>
              <a:r>
                <a:rPr lang="it-IT" sz="1400" b="1" kern="0" dirty="0" err="1">
                  <a:solidFill>
                    <a:srgbClr val="FF0066"/>
                  </a:solidFill>
                </a:rPr>
                <a:t>MeV</a:t>
              </a:r>
              <a:endParaRPr lang="it-IT" sz="1400" b="1" dirty="0">
                <a:solidFill>
                  <a:srgbClr val="FF0066"/>
                </a:solidFill>
              </a:endParaRPr>
            </a:p>
          </p:txBody>
        </p:sp>
        <p:sp>
          <p:nvSpPr>
            <p:cNvPr id="48" name="Rettangolo 47"/>
            <p:cNvSpPr/>
            <p:nvPr/>
          </p:nvSpPr>
          <p:spPr>
            <a:xfrm>
              <a:off x="3806204" y="4302188"/>
              <a:ext cx="4023823" cy="307777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it-IT" sz="1400" b="1" kern="0" dirty="0"/>
                <a:t>                  Depth in water (cm)  </a:t>
              </a:r>
              <a:endParaRPr lang="it-IT" sz="1400" b="1" dirty="0"/>
            </a:p>
          </p:txBody>
        </p:sp>
        <p:sp>
          <p:nvSpPr>
            <p:cNvPr id="49" name="Rettangolo 48"/>
            <p:cNvSpPr/>
            <p:nvPr/>
          </p:nvSpPr>
          <p:spPr>
            <a:xfrm rot="16200000">
              <a:off x="1950518" y="2516594"/>
              <a:ext cx="3878964" cy="307777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it-IT" sz="1400" b="1" kern="0" dirty="0"/>
                <a:t>Relative dose</a:t>
              </a:r>
              <a:endParaRPr lang="it-IT" sz="1400" b="1" dirty="0"/>
            </a:p>
          </p:txBody>
        </p:sp>
        <p:sp>
          <p:nvSpPr>
            <p:cNvPr id="51" name="Rettangolo 50"/>
            <p:cNvSpPr/>
            <p:nvPr/>
          </p:nvSpPr>
          <p:spPr>
            <a:xfrm>
              <a:off x="7117466" y="1608561"/>
              <a:ext cx="531750" cy="307777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pPr algn="ctr"/>
              <a:endParaRPr lang="it-IT" sz="1400" b="1" dirty="0">
                <a:solidFill>
                  <a:srgbClr val="FF0066"/>
                </a:solidFill>
              </a:endParaRPr>
            </a:p>
          </p:txBody>
        </p:sp>
        <p:cxnSp>
          <p:nvCxnSpPr>
            <p:cNvPr id="7" name="Connettore 2 6"/>
            <p:cNvCxnSpPr>
              <a:cxnSpLocks/>
            </p:cNvCxnSpPr>
            <p:nvPr/>
          </p:nvCxnSpPr>
          <p:spPr>
            <a:xfrm>
              <a:off x="4028477" y="2383705"/>
              <a:ext cx="427117" cy="522283"/>
            </a:xfrm>
            <a:prstGeom prst="straightConnector1">
              <a:avLst/>
            </a:prstGeom>
            <a:ln w="38100"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ttangolo 33"/>
            <p:cNvSpPr/>
            <p:nvPr/>
          </p:nvSpPr>
          <p:spPr>
            <a:xfrm>
              <a:off x="6743975" y="1034157"/>
              <a:ext cx="1278731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kern="0" dirty="0">
                  <a:solidFill>
                    <a:srgbClr val="FF0066"/>
                  </a:solidFill>
                </a:rPr>
                <a:t>C-</a:t>
              </a:r>
              <a:r>
                <a:rPr lang="it-IT" sz="1400" b="1" kern="0" dirty="0" err="1">
                  <a:solidFill>
                    <a:srgbClr val="FF0066"/>
                  </a:solidFill>
                </a:rPr>
                <a:t>Ion</a:t>
              </a:r>
              <a:r>
                <a:rPr lang="it-IT" sz="1400" b="1" kern="0" dirty="0">
                  <a:solidFill>
                    <a:srgbClr val="FF0066"/>
                  </a:solidFill>
                </a:rPr>
                <a:t> 300 </a:t>
              </a:r>
              <a:r>
                <a:rPr lang="it-IT" sz="1400" b="1" kern="0" dirty="0" err="1">
                  <a:solidFill>
                    <a:srgbClr val="FF0066"/>
                  </a:solidFill>
                </a:rPr>
                <a:t>MeV</a:t>
              </a:r>
              <a:endParaRPr lang="it-IT" sz="14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50" name="Picture 10" descr="SOB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800" y="4187406"/>
            <a:ext cx="3232914" cy="2083102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9294299" y="3875746"/>
            <a:ext cx="969818" cy="2071561"/>
          </a:xfrm>
          <a:prstGeom prst="rect">
            <a:avLst/>
          </a:prstGeom>
          <a:solidFill>
            <a:srgbClr val="FFD89F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6212641" y="1482151"/>
            <a:ext cx="1262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  <a:buSzPct val="71000"/>
              <a:defRPr/>
            </a:pPr>
            <a:r>
              <a:rPr lang="en-US" sz="2400" b="1" kern="0" dirty="0">
                <a:solidFill>
                  <a:srgbClr val="0000FF"/>
                </a:solidFill>
              </a:rPr>
              <a:t>Gamma</a:t>
            </a:r>
          </a:p>
        </p:txBody>
      </p:sp>
      <p:sp>
        <p:nvSpPr>
          <p:cNvPr id="4" name="Rettangolo 3"/>
          <p:cNvSpPr/>
          <p:nvPr/>
        </p:nvSpPr>
        <p:spPr>
          <a:xfrm>
            <a:off x="126835" y="1772662"/>
            <a:ext cx="60103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  <a:buSzPct val="71000"/>
              <a:defRPr/>
            </a:pPr>
            <a:r>
              <a:rPr lang="en-US" sz="2400" b="1" kern="0" dirty="0">
                <a:solidFill>
                  <a:srgbClr val="009900"/>
                </a:solidFill>
              </a:rPr>
              <a:t>PRO</a:t>
            </a:r>
          </a:p>
          <a:p>
            <a:pPr marL="914400" lvl="1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400" b="1" kern="0" dirty="0">
                <a:solidFill>
                  <a:srgbClr val="009900"/>
                </a:solidFill>
              </a:rPr>
              <a:t>Massimo </a:t>
            </a:r>
            <a:r>
              <a:rPr lang="en-US" sz="2400" b="1" kern="0" dirty="0" err="1">
                <a:solidFill>
                  <a:srgbClr val="009900"/>
                </a:solidFill>
              </a:rPr>
              <a:t>rilascio</a:t>
            </a:r>
            <a:r>
              <a:rPr lang="en-US" sz="2400" b="1" kern="0" dirty="0">
                <a:solidFill>
                  <a:srgbClr val="009900"/>
                </a:solidFill>
              </a:rPr>
              <a:t> </a:t>
            </a:r>
            <a:r>
              <a:rPr lang="en-US" sz="2400" b="1" kern="0" dirty="0" err="1">
                <a:solidFill>
                  <a:srgbClr val="009900"/>
                </a:solidFill>
              </a:rPr>
              <a:t>della</a:t>
            </a:r>
            <a:r>
              <a:rPr lang="en-US" sz="2400" b="1" kern="0" dirty="0">
                <a:solidFill>
                  <a:srgbClr val="009900"/>
                </a:solidFill>
              </a:rPr>
              <a:t> dose </a:t>
            </a:r>
            <a:r>
              <a:rPr lang="en-US" sz="2400" b="1" kern="0" dirty="0" err="1">
                <a:solidFill>
                  <a:srgbClr val="009900"/>
                </a:solidFill>
              </a:rPr>
              <a:t>sul</a:t>
            </a:r>
            <a:r>
              <a:rPr lang="en-US" sz="2400" b="1" kern="0" dirty="0">
                <a:solidFill>
                  <a:srgbClr val="009900"/>
                </a:solidFill>
              </a:rPr>
              <a:t> </a:t>
            </a:r>
            <a:r>
              <a:rPr lang="en-US" sz="2400" b="1" kern="0" dirty="0" err="1">
                <a:solidFill>
                  <a:srgbClr val="009900"/>
                </a:solidFill>
              </a:rPr>
              <a:t>tumore</a:t>
            </a:r>
            <a:endParaRPr lang="en-US" sz="2400" b="1" kern="0" dirty="0">
              <a:solidFill>
                <a:srgbClr val="009900"/>
              </a:solidFill>
            </a:endParaRPr>
          </a:p>
          <a:p>
            <a:pPr marL="914400" lvl="1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400" b="1" kern="0" dirty="0" err="1">
                <a:solidFill>
                  <a:srgbClr val="009900"/>
                </a:solidFill>
              </a:rPr>
              <a:t>Profondità</a:t>
            </a:r>
            <a:r>
              <a:rPr lang="en-US" sz="2400" b="1" kern="0" dirty="0">
                <a:solidFill>
                  <a:srgbClr val="009900"/>
                </a:solidFill>
              </a:rPr>
              <a:t> </a:t>
            </a:r>
            <a:r>
              <a:rPr lang="en-US" sz="2400" b="1" kern="0" dirty="0" err="1">
                <a:solidFill>
                  <a:srgbClr val="009900"/>
                </a:solidFill>
              </a:rPr>
              <a:t>dipende</a:t>
            </a:r>
            <a:r>
              <a:rPr lang="en-US" sz="2400" b="1" kern="0" dirty="0">
                <a:solidFill>
                  <a:srgbClr val="009900"/>
                </a:solidFill>
              </a:rPr>
              <a:t> </a:t>
            </a:r>
            <a:r>
              <a:rPr lang="en-US" sz="2400" b="1" kern="0" dirty="0" err="1">
                <a:solidFill>
                  <a:srgbClr val="009900"/>
                </a:solidFill>
              </a:rPr>
              <a:t>dall’energia</a:t>
            </a:r>
            <a:endParaRPr lang="en-US" sz="2400" b="1" kern="0" dirty="0">
              <a:solidFill>
                <a:srgbClr val="009900"/>
              </a:solidFill>
            </a:endParaRPr>
          </a:p>
          <a:p>
            <a:pPr marL="914400" lvl="1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endParaRPr lang="en-US" sz="2400" b="1" kern="0" dirty="0">
              <a:solidFill>
                <a:srgbClr val="009900"/>
              </a:solidFill>
            </a:endParaRPr>
          </a:p>
          <a:p>
            <a:pPr>
              <a:buClr>
                <a:srgbClr val="0000FF"/>
              </a:buClr>
              <a:buSzPct val="71000"/>
              <a:defRPr/>
            </a:pPr>
            <a:r>
              <a:rPr lang="en-US" sz="2400" b="1" kern="0" dirty="0">
                <a:solidFill>
                  <a:srgbClr val="FF0000"/>
                </a:solidFill>
              </a:rPr>
              <a:t>CONTRO</a:t>
            </a:r>
          </a:p>
          <a:p>
            <a:pPr marL="914400" lvl="1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400" b="1" kern="0" dirty="0" err="1">
                <a:solidFill>
                  <a:srgbClr val="FF0000"/>
                </a:solidFill>
              </a:rPr>
              <a:t>Più</a:t>
            </a:r>
            <a:r>
              <a:rPr lang="en-US" sz="2400" b="1" kern="0" dirty="0">
                <a:solidFill>
                  <a:srgbClr val="FF0000"/>
                </a:solidFill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</a:rPr>
              <a:t>costoso</a:t>
            </a:r>
            <a:endParaRPr lang="en-US" sz="2400" b="1" kern="0" dirty="0">
              <a:solidFill>
                <a:srgbClr val="FF0000"/>
              </a:solidFill>
            </a:endParaRPr>
          </a:p>
          <a:p>
            <a:pPr marL="914400" lvl="1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400" b="1" kern="0" dirty="0" err="1">
                <a:solidFill>
                  <a:srgbClr val="FF0000"/>
                </a:solidFill>
              </a:rPr>
              <a:t>effetti</a:t>
            </a:r>
            <a:r>
              <a:rPr lang="en-US" sz="2400" b="1" kern="0" dirty="0">
                <a:solidFill>
                  <a:srgbClr val="FF0000"/>
                </a:solidFill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</a:rPr>
              <a:t>nucleari</a:t>
            </a:r>
            <a:r>
              <a:rPr lang="en-US" sz="2400" b="1" kern="0" dirty="0">
                <a:solidFill>
                  <a:srgbClr val="FF0000"/>
                </a:solidFill>
              </a:rPr>
              <a:t> non </a:t>
            </a:r>
            <a:r>
              <a:rPr lang="en-US" sz="2400" b="1" kern="0" dirty="0" err="1">
                <a:solidFill>
                  <a:srgbClr val="FF0000"/>
                </a:solidFill>
              </a:rPr>
              <a:t>misurati</a:t>
            </a:r>
            <a:endParaRPr lang="en-US" sz="2400" b="1" kern="0" dirty="0">
              <a:solidFill>
                <a:srgbClr val="FF0000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0276091" y="1579321"/>
            <a:ext cx="1915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err="1">
                <a:solidFill>
                  <a:prstClr val="black"/>
                </a:solidFill>
              </a:rPr>
              <a:t>Picco</a:t>
            </a:r>
            <a:r>
              <a:rPr lang="en-US" sz="2400" kern="0" dirty="0">
                <a:solidFill>
                  <a:prstClr val="black"/>
                </a:solidFill>
              </a:rPr>
              <a:t> di Bragg</a:t>
            </a:r>
            <a:endParaRPr lang="it-IT" dirty="0"/>
          </a:p>
        </p:txBody>
      </p:sp>
      <p:cxnSp>
        <p:nvCxnSpPr>
          <p:cNvPr id="292" name="Connettore 2 291"/>
          <p:cNvCxnSpPr>
            <a:cxnSpLocks/>
          </p:cNvCxnSpPr>
          <p:nvPr/>
        </p:nvCxnSpPr>
        <p:spPr>
          <a:xfrm>
            <a:off x="10169590" y="1132567"/>
            <a:ext cx="540812" cy="4106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4227288" y="6469413"/>
            <a:ext cx="2333503" cy="338004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spighi</a:t>
            </a:r>
            <a:r>
              <a:rPr lang="en-US" dirty="0"/>
              <a:t>: ADROTERAPIA</a:t>
            </a:r>
            <a:endParaRPr lang="it-IT" dirty="0"/>
          </a:p>
        </p:txBody>
      </p:sp>
      <p:sp>
        <p:nvSpPr>
          <p:cNvPr id="64" name="Rettangolo 9"/>
          <p:cNvSpPr/>
          <p:nvPr/>
        </p:nvSpPr>
        <p:spPr>
          <a:xfrm>
            <a:off x="3088646" y="5066558"/>
            <a:ext cx="1142931" cy="461665"/>
          </a:xfrm>
          <a:prstGeom prst="rect">
            <a:avLst/>
          </a:prstGeom>
          <a:solidFill>
            <a:srgbClr val="FFFF66"/>
          </a:solidFill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5" name="Freccia a destra 15">
            <a:extLst>
              <a:ext uri="{FF2B5EF4-FFF2-40B4-BE49-F238E27FC236}">
                <a16:creationId xmlns:a16="http://schemas.microsoft.com/office/drawing/2014/main" id="{840C6E87-BC10-4307-BBB6-EC6B263FA0E7}"/>
              </a:ext>
            </a:extLst>
          </p:cNvPr>
          <p:cNvSpPr/>
          <p:nvPr/>
        </p:nvSpPr>
        <p:spPr>
          <a:xfrm rot="5400000">
            <a:off x="3456515" y="4489269"/>
            <a:ext cx="407195" cy="413542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EB732557-E0FB-4169-A852-23D0B5B12D25}"/>
              </a:ext>
            </a:extLst>
          </p:cNvPr>
          <p:cNvSpPr txBox="1"/>
          <p:nvPr/>
        </p:nvSpPr>
        <p:spPr>
          <a:xfrm>
            <a:off x="102395" y="92333"/>
            <a:ext cx="5628657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>
                <a:solidFill>
                  <a:srgbClr val="FF3300"/>
                </a:solidFill>
              </a:rPr>
              <a:t>Vantaggi e svantaggi dell’Adroterapia</a:t>
            </a:r>
          </a:p>
        </p:txBody>
      </p:sp>
    </p:spTree>
    <p:extLst>
      <p:ext uri="{BB962C8B-B14F-4D97-AF65-F5344CB8AC3E}">
        <p14:creationId xmlns:p14="http://schemas.microsoft.com/office/powerpoint/2010/main" val="3773069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7848" y="674435"/>
            <a:ext cx="4011794" cy="5785904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Immagine 44"/>
          <p:cNvPicPr>
            <a:picLocks noChangeAspect="1"/>
          </p:cNvPicPr>
          <p:nvPr/>
        </p:nvPicPr>
        <p:blipFill rotWithShape="1">
          <a:blip r:embed="rId3"/>
          <a:srcRect l="2374" t="13285" r="55344" b="12809"/>
          <a:stretch/>
        </p:blipFill>
        <p:spPr>
          <a:xfrm>
            <a:off x="150605" y="888951"/>
            <a:ext cx="3684495" cy="2500731"/>
          </a:xfrm>
          <a:prstGeom prst="rect">
            <a:avLst/>
          </a:prstGeom>
        </p:spPr>
      </p:pic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7848" y="6539855"/>
            <a:ext cx="518781" cy="31814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33047" y="29061"/>
            <a:ext cx="3483501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i="1" dirty="0">
                <a:solidFill>
                  <a:srgbClr val="FF3300"/>
                </a:solidFill>
                <a:latin typeface="Calibri" panose="020F0502020204030204"/>
              </a:rPr>
              <a:t>P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rofilo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della dose</a:t>
            </a:r>
          </a:p>
        </p:txBody>
      </p:sp>
      <p:pic>
        <p:nvPicPr>
          <p:cNvPr id="42" name="Immagine 41"/>
          <p:cNvPicPr>
            <a:picLocks noChangeAspect="1"/>
          </p:cNvPicPr>
          <p:nvPr/>
        </p:nvPicPr>
        <p:blipFill rotWithShape="1">
          <a:blip r:embed="rId3"/>
          <a:srcRect l="50044" t="19428" r="7485" b="14203"/>
          <a:stretch/>
        </p:blipFill>
        <p:spPr>
          <a:xfrm>
            <a:off x="137159" y="3773749"/>
            <a:ext cx="3684495" cy="2525978"/>
          </a:xfrm>
          <a:prstGeom prst="rect">
            <a:avLst/>
          </a:prstGeom>
        </p:spPr>
      </p:pic>
      <p:sp>
        <p:nvSpPr>
          <p:cNvPr id="43" name="CasellaDiTesto 42"/>
          <p:cNvSpPr txBox="1"/>
          <p:nvPr/>
        </p:nvSpPr>
        <p:spPr>
          <a:xfrm>
            <a:off x="1106978" y="5899617"/>
            <a:ext cx="270957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Hadrontherapy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746761" y="2976411"/>
            <a:ext cx="307821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Radiotherapy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IMRT 7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656" y="139020"/>
            <a:ext cx="3828824" cy="2429202"/>
          </a:xfrm>
          <a:prstGeom prst="rect">
            <a:avLst/>
          </a:prstGeom>
        </p:spPr>
      </p:pic>
      <p:pic>
        <p:nvPicPr>
          <p:cNvPr id="13" name="Immagin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 r="10270"/>
          <a:stretch/>
        </p:blipFill>
        <p:spPr>
          <a:xfrm>
            <a:off x="3917775" y="2667837"/>
            <a:ext cx="3727174" cy="2675064"/>
          </a:xfrm>
          <a:prstGeom prst="rect">
            <a:avLst/>
          </a:prstGeom>
        </p:spPr>
      </p:pic>
      <p:pic>
        <p:nvPicPr>
          <p:cNvPr id="14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538" y="132619"/>
            <a:ext cx="4036982" cy="2413866"/>
          </a:xfrm>
          <a:prstGeom prst="rect">
            <a:avLst/>
          </a:prstGeom>
        </p:spPr>
      </p:pic>
      <p:pic>
        <p:nvPicPr>
          <p:cNvPr id="19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081" y="2924033"/>
            <a:ext cx="4618440" cy="2289835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D3E362E-3EC4-4BCA-9B29-EA9027E0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8" y="6475046"/>
            <a:ext cx="4114800" cy="365125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spighi</a:t>
            </a:r>
            <a:r>
              <a:rPr lang="en-US" dirty="0"/>
              <a:t>: ADROTERAPIA</a:t>
            </a:r>
            <a:endParaRPr lang="it-IT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FD2FDCE-2363-43B0-B085-D8405FBAE80C}"/>
              </a:ext>
            </a:extLst>
          </p:cNvPr>
          <p:cNvSpPr/>
          <p:nvPr/>
        </p:nvSpPr>
        <p:spPr>
          <a:xfrm>
            <a:off x="4701494" y="5489616"/>
            <a:ext cx="6941731" cy="461665"/>
          </a:xfrm>
          <a:prstGeom prst="rect">
            <a:avLst/>
          </a:prstGeom>
          <a:solidFill>
            <a:srgbClr val="66FF33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err="1">
                <a:solidFill>
                  <a:srgbClr val="0000FF"/>
                </a:solidFill>
                <a:latin typeface="Calibri" panose="020F0502020204030204"/>
              </a:rPr>
              <a:t>Organi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/>
              </a:rPr>
              <a:t> non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/>
              </a:rPr>
              <a:t>coinvolti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/>
              </a:rPr>
              <a:t>,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/>
              </a:rPr>
              <a:t>sono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/>
              </a:rPr>
              <a:t>maggiormente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/>
              </a:rPr>
              <a:t>risparmiati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867C3D0-AFA9-4F35-80D0-323B94E5A2C6}"/>
              </a:ext>
            </a:extLst>
          </p:cNvPr>
          <p:cNvSpPr/>
          <p:nvPr/>
        </p:nvSpPr>
        <p:spPr>
          <a:xfrm>
            <a:off x="3917775" y="6320225"/>
            <a:ext cx="8266377" cy="461665"/>
          </a:xfrm>
          <a:prstGeom prst="rect">
            <a:avLst/>
          </a:prstGeom>
          <a:solidFill>
            <a:srgbClr val="66FF33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err="1">
                <a:solidFill>
                  <a:srgbClr val="0000FF"/>
                </a:solidFill>
                <a:latin typeface="Calibri" panose="020F0502020204030204"/>
              </a:rPr>
              <a:t>Colpire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/>
              </a:rPr>
              <a:t> un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/>
              </a:rPr>
              <a:t>tumore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/>
              </a:rPr>
              <a:t> “è facile”, difficile è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/>
              </a:rPr>
              <a:t>risparmiare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/>
              </a:rPr>
              <a:t>i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/>
              </a:rPr>
              <a:t>tessuti</a:t>
            </a:r>
            <a:r>
              <a:rPr lang="en-US" sz="2400" b="1" kern="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Calibri" panose="020F0502020204030204"/>
              </a:rPr>
              <a:t>sani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31583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35029" y="6356350"/>
            <a:ext cx="576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0DF5857-C22A-4832-B999-0115AB3B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8335" y="6452329"/>
            <a:ext cx="1997139" cy="369331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spighi</a:t>
            </a:r>
            <a:r>
              <a:rPr lang="en-US" dirty="0"/>
              <a:t>: ADROTERAPIA</a:t>
            </a:r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A62EADA-CD51-48F8-BD81-586892F71ED0}"/>
              </a:ext>
            </a:extLst>
          </p:cNvPr>
          <p:cNvSpPr txBox="1"/>
          <p:nvPr/>
        </p:nvSpPr>
        <p:spPr>
          <a:xfrm>
            <a:off x="4756206" y="60960"/>
            <a:ext cx="5593391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Adroterapia vs radioterapia: efficacia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D8C19F73-C59A-4322-B011-0F25C74FF3FD}"/>
              </a:ext>
            </a:extLst>
          </p:cNvPr>
          <p:cNvGrpSpPr/>
          <p:nvPr/>
        </p:nvGrpSpPr>
        <p:grpSpPr>
          <a:xfrm>
            <a:off x="2188335" y="790396"/>
            <a:ext cx="8257182" cy="5565954"/>
            <a:chOff x="3770857" y="1155521"/>
            <a:chExt cx="8257182" cy="5565954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3"/>
            <a:srcRect l="-158" t="-1173" r="158" b="1173"/>
            <a:stretch/>
          </p:blipFill>
          <p:spPr>
            <a:xfrm>
              <a:off x="3770857" y="1155521"/>
              <a:ext cx="8257182" cy="5565954"/>
            </a:xfrm>
            <a:prstGeom prst="rect">
              <a:avLst/>
            </a:prstGeom>
          </p:spPr>
        </p:pic>
        <p:sp>
          <p:nvSpPr>
            <p:cNvPr id="10" name="Rettangolo 9"/>
            <p:cNvSpPr/>
            <p:nvPr/>
          </p:nvSpPr>
          <p:spPr>
            <a:xfrm>
              <a:off x="3875053" y="1977265"/>
              <a:ext cx="1142931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ossa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B6BC3988-298B-4FBE-834B-5B9C71CB27F7}"/>
                </a:ext>
              </a:extLst>
            </p:cNvPr>
            <p:cNvSpPr/>
            <p:nvPr/>
          </p:nvSpPr>
          <p:spPr>
            <a:xfrm>
              <a:off x="3875053" y="2460131"/>
              <a:ext cx="1478747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cartilagine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3DCD0249-9E7D-4083-BE8A-3F2609AD70AF}"/>
                </a:ext>
              </a:extLst>
            </p:cNvPr>
            <p:cNvSpPr/>
            <p:nvPr/>
          </p:nvSpPr>
          <p:spPr>
            <a:xfrm>
              <a:off x="3875053" y="2964263"/>
              <a:ext cx="1280159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faringe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0C88FAF1-2DDD-4717-97B4-F30AB955BDF8}"/>
                </a:ext>
              </a:extLst>
            </p:cNvPr>
            <p:cNvSpPr/>
            <p:nvPr/>
          </p:nvSpPr>
          <p:spPr>
            <a:xfrm>
              <a:off x="3875053" y="3425863"/>
              <a:ext cx="1457118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Sist</a:t>
              </a: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nervoso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ECBAD54A-BF48-4202-B4D3-8CA7F4F7ECD0}"/>
                </a:ext>
              </a:extLst>
            </p:cNvPr>
            <p:cNvSpPr/>
            <p:nvPr/>
          </p:nvSpPr>
          <p:spPr>
            <a:xfrm>
              <a:off x="3875053" y="3908729"/>
              <a:ext cx="1589621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occhio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C469236E-6C0C-422E-93D4-2EC3E29CFB56}"/>
                </a:ext>
              </a:extLst>
            </p:cNvPr>
            <p:cNvSpPr/>
            <p:nvPr/>
          </p:nvSpPr>
          <p:spPr>
            <a:xfrm>
              <a:off x="3875053" y="4402228"/>
              <a:ext cx="1568355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Cavità nasale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06563D7C-95D8-4A28-B20D-9D6626BA11AF}"/>
                </a:ext>
              </a:extLst>
            </p:cNvPr>
            <p:cNvSpPr/>
            <p:nvPr/>
          </p:nvSpPr>
          <p:spPr>
            <a:xfrm>
              <a:off x="3875053" y="4885094"/>
              <a:ext cx="1280159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pancreas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30244BA2-7171-478E-892C-FAAF638B6D77}"/>
                </a:ext>
              </a:extLst>
            </p:cNvPr>
            <p:cNvSpPr/>
            <p:nvPr/>
          </p:nvSpPr>
          <p:spPr>
            <a:xfrm>
              <a:off x="3875053" y="5357327"/>
              <a:ext cx="1280159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fegato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442F8614-689D-478F-AF7D-EEB8ABBC721C}"/>
                </a:ext>
              </a:extLst>
            </p:cNvPr>
            <p:cNvSpPr/>
            <p:nvPr/>
          </p:nvSpPr>
          <p:spPr>
            <a:xfrm>
              <a:off x="3875053" y="5840193"/>
              <a:ext cx="1726403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 err="1">
                  <a:solidFill>
                    <a:schemeClr val="bg1"/>
                  </a:solidFill>
                  <a:latin typeface="Calibri" panose="020F0502020204030204"/>
                </a:rPr>
                <a:t>Ghiand</a:t>
              </a: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 salivarie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DEE5A3F9-9CBC-436C-BC6B-FC9AE49FA1CD}"/>
                </a:ext>
              </a:extLst>
            </p:cNvPr>
            <p:cNvSpPr/>
            <p:nvPr/>
          </p:nvSpPr>
          <p:spPr>
            <a:xfrm>
              <a:off x="3875053" y="6323060"/>
              <a:ext cx="1500993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Tessuti soffici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6DCC630C-DC5E-4AA8-A63E-C961794F10B9}"/>
                </a:ext>
              </a:extLst>
            </p:cNvPr>
            <p:cNvSpPr/>
            <p:nvPr/>
          </p:nvSpPr>
          <p:spPr>
            <a:xfrm>
              <a:off x="5636898" y="2006891"/>
              <a:ext cx="1160751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Controllo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4C17D73B-359D-4D56-AA72-9C73C2B107C6}"/>
                </a:ext>
              </a:extLst>
            </p:cNvPr>
            <p:cNvSpPr/>
            <p:nvPr/>
          </p:nvSpPr>
          <p:spPr>
            <a:xfrm>
              <a:off x="5636898" y="2482798"/>
              <a:ext cx="1160751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Controllo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CAF96F29-744F-4661-BB81-6A63CD5119FF}"/>
                </a:ext>
              </a:extLst>
            </p:cNvPr>
            <p:cNvSpPr/>
            <p:nvPr/>
          </p:nvSpPr>
          <p:spPr>
            <a:xfrm>
              <a:off x="5636898" y="3921152"/>
              <a:ext cx="1160751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Controllo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58A3FA98-A991-4AE5-98F5-C39469D0B739}"/>
                </a:ext>
              </a:extLst>
            </p:cNvPr>
            <p:cNvSpPr/>
            <p:nvPr/>
          </p:nvSpPr>
          <p:spPr>
            <a:xfrm>
              <a:off x="5636898" y="4407692"/>
              <a:ext cx="1160751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Controllo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5686A9C2-818C-4F56-B2AE-F1CA0F6D15D1}"/>
                </a:ext>
              </a:extLst>
            </p:cNvPr>
            <p:cNvSpPr/>
            <p:nvPr/>
          </p:nvSpPr>
          <p:spPr>
            <a:xfrm>
              <a:off x="5636898" y="5824780"/>
              <a:ext cx="1160751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Controllo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72B16161-CB57-4AA2-A950-E8220C9E6C93}"/>
                </a:ext>
              </a:extLst>
            </p:cNvPr>
            <p:cNvSpPr/>
            <p:nvPr/>
          </p:nvSpPr>
          <p:spPr>
            <a:xfrm>
              <a:off x="5636898" y="2958705"/>
              <a:ext cx="1280159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anni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A383A752-C25A-4277-B404-13EBF0A44552}"/>
                </a:ext>
              </a:extLst>
            </p:cNvPr>
            <p:cNvSpPr/>
            <p:nvPr/>
          </p:nvSpPr>
          <p:spPr>
            <a:xfrm>
              <a:off x="5636898" y="5359506"/>
              <a:ext cx="1280159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anni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04CCB229-2254-4E49-BBCC-F2562E29E694}"/>
                </a:ext>
              </a:extLst>
            </p:cNvPr>
            <p:cNvSpPr/>
            <p:nvPr/>
          </p:nvSpPr>
          <p:spPr>
            <a:xfrm>
              <a:off x="5636898" y="6290054"/>
              <a:ext cx="1280159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anni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58248A44-9A7A-48CA-87A3-C98698EE00FA}"/>
                </a:ext>
              </a:extLst>
            </p:cNvPr>
            <p:cNvSpPr/>
            <p:nvPr/>
          </p:nvSpPr>
          <p:spPr>
            <a:xfrm>
              <a:off x="5636898" y="3434612"/>
              <a:ext cx="1280159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 err="1">
                  <a:solidFill>
                    <a:schemeClr val="bg1"/>
                  </a:solidFill>
                  <a:latin typeface="Calibri" panose="020F0502020204030204"/>
                </a:rPr>
                <a:t>sopravviv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3A536B78-4448-4981-9642-7B4E2E87E338}"/>
                </a:ext>
              </a:extLst>
            </p:cNvPr>
            <p:cNvSpPr/>
            <p:nvPr/>
          </p:nvSpPr>
          <p:spPr>
            <a:xfrm>
              <a:off x="5636898" y="4883599"/>
              <a:ext cx="1280159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 err="1">
                  <a:solidFill>
                    <a:schemeClr val="bg1"/>
                  </a:solidFill>
                  <a:latin typeface="Calibri" panose="020F0502020204030204"/>
                </a:rPr>
                <a:t>sopravviv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4980260A-764D-43FD-84CA-869A2D518060}"/>
                </a:ext>
              </a:extLst>
            </p:cNvPr>
            <p:cNvSpPr/>
            <p:nvPr/>
          </p:nvSpPr>
          <p:spPr>
            <a:xfrm>
              <a:off x="7399945" y="3434612"/>
              <a:ext cx="1280159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mesi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B84D2E54-7894-4FBA-B9C8-91B0AF0AC4C3}"/>
                </a:ext>
              </a:extLst>
            </p:cNvPr>
            <p:cNvSpPr/>
            <p:nvPr/>
          </p:nvSpPr>
          <p:spPr>
            <a:xfrm>
              <a:off x="8955821" y="3415055"/>
              <a:ext cx="1280159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 mesi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6B7792B0-AA4E-4015-A44F-A424EE007EB9}"/>
                </a:ext>
              </a:extLst>
            </p:cNvPr>
            <p:cNvSpPr/>
            <p:nvPr/>
          </p:nvSpPr>
          <p:spPr>
            <a:xfrm>
              <a:off x="7296359" y="4893377"/>
              <a:ext cx="1280159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b="1" dirty="0">
                  <a:solidFill>
                    <a:schemeClr val="bg1"/>
                  </a:solidFill>
                  <a:latin typeface="Calibri" panose="020F0502020204030204"/>
                </a:rPr>
                <a:t>6.5</a:t>
              </a: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mesi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089D7B24-3DF6-432E-B530-1C5BDA061A3D}"/>
                </a:ext>
              </a:extLst>
            </p:cNvPr>
            <p:cNvSpPr/>
            <p:nvPr/>
          </p:nvSpPr>
          <p:spPr>
            <a:xfrm>
              <a:off x="8955821" y="4883599"/>
              <a:ext cx="1280159" cy="36933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7.8 mesi</a:t>
              </a: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5874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597B6-3B09-0386-844B-EAF187630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28D4FCFC-F8CF-3F04-820C-8B9249284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6339" y="6398214"/>
            <a:ext cx="359911" cy="419477"/>
          </a:xfrm>
        </p:spPr>
        <p:txBody>
          <a:bodyPr/>
          <a:lstStyle/>
          <a:p>
            <a:fld id="{1C460F69-22A2-40AC-9215-90FEE51507A4}" type="slidenum">
              <a:rPr lang="it-IT" smtClean="0"/>
              <a:t>2</a:t>
            </a:fld>
            <a:endParaRPr lang="it-IT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51BD18C-92B9-6CD3-21FC-6A9E97855C89}"/>
              </a:ext>
            </a:extLst>
          </p:cNvPr>
          <p:cNvSpPr/>
          <p:nvPr/>
        </p:nvSpPr>
        <p:spPr>
          <a:xfrm>
            <a:off x="9290373" y="6426484"/>
            <a:ext cx="19463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i="1" dirty="0">
                <a:solidFill>
                  <a:prstClr val="black"/>
                </a:solidFill>
              </a:rPr>
              <a:t>spighi@bo.infn.i</a:t>
            </a:r>
            <a:r>
              <a:rPr lang="it-IT" sz="1600" i="1" dirty="0">
                <a:solidFill>
                  <a:prstClr val="black"/>
                </a:solidFill>
              </a:rPr>
              <a:t>t</a:t>
            </a:r>
            <a:endParaRPr lang="it-IT" sz="16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C4FE3F-6B63-E60F-B1B0-8BDE72C2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46731" y="6461469"/>
            <a:ext cx="4114800" cy="365125"/>
          </a:xfrm>
        </p:spPr>
        <p:txBody>
          <a:bodyPr/>
          <a:lstStyle/>
          <a:p>
            <a:r>
              <a:rPr lang="en-US"/>
              <a:t>r. spighi: ADROTERAPIA</a:t>
            </a:r>
            <a:endParaRPr lang="it-IT" dirty="0"/>
          </a:p>
        </p:txBody>
      </p:sp>
      <p:sp>
        <p:nvSpPr>
          <p:cNvPr id="21" name="CasellaDiTesto 27">
            <a:extLst>
              <a:ext uri="{FF2B5EF4-FFF2-40B4-BE49-F238E27FC236}">
                <a16:creationId xmlns:a16="http://schemas.microsoft.com/office/drawing/2014/main" id="{B96DB95E-92BB-C273-5473-3F7CDAD9DD97}"/>
              </a:ext>
            </a:extLst>
          </p:cNvPr>
          <p:cNvSpPr txBox="1"/>
          <p:nvPr/>
        </p:nvSpPr>
        <p:spPr>
          <a:xfrm>
            <a:off x="1966155" y="46732"/>
            <a:ext cx="8080641" cy="584775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200" i="1" dirty="0">
                <a:solidFill>
                  <a:srgbClr val="FF3300"/>
                </a:solidFill>
              </a:rPr>
              <a:t>Le particelle: un’arma in più contro il tumore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EF8F7A89-8D25-BC72-C5B4-BE862DF5696A}"/>
              </a:ext>
            </a:extLst>
          </p:cNvPr>
          <p:cNvGrpSpPr/>
          <p:nvPr/>
        </p:nvGrpSpPr>
        <p:grpSpPr>
          <a:xfrm>
            <a:off x="1302126" y="3532151"/>
            <a:ext cx="6533089" cy="2916484"/>
            <a:chOff x="557263" y="914400"/>
            <a:chExt cx="9067368" cy="4368377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68DFC94B-6557-127B-60D4-80B7F5324F30}"/>
                </a:ext>
              </a:extLst>
            </p:cNvPr>
            <p:cNvSpPr/>
            <p:nvPr/>
          </p:nvSpPr>
          <p:spPr>
            <a:xfrm>
              <a:off x="4064211" y="914400"/>
              <a:ext cx="5560420" cy="419104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C5DA247-CD1D-B4FD-4752-A63C1EEDF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803" y="1140571"/>
              <a:ext cx="5055073" cy="3434989"/>
            </a:xfrm>
            <a:prstGeom prst="rect">
              <a:avLst/>
            </a:prstGeom>
          </p:spPr>
        </p:pic>
        <p:sp>
          <p:nvSpPr>
            <p:cNvPr id="18" name="Rettangolo 3">
              <a:extLst>
                <a:ext uri="{FF2B5EF4-FFF2-40B4-BE49-F238E27FC236}">
                  <a16:creationId xmlns:a16="http://schemas.microsoft.com/office/drawing/2014/main" id="{786FA45E-A86B-4B20-DF9F-6F6E178FAE0C}"/>
                </a:ext>
              </a:extLst>
            </p:cNvPr>
            <p:cNvSpPr/>
            <p:nvPr/>
          </p:nvSpPr>
          <p:spPr>
            <a:xfrm>
              <a:off x="4782914" y="4499086"/>
              <a:ext cx="4607164" cy="7836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800" b="1" i="1" dirty="0">
                  <a:solidFill>
                    <a:schemeClr val="bg1"/>
                  </a:solidFill>
                </a:rPr>
                <a:t>Adroterapia</a:t>
              </a:r>
              <a:endParaRPr lang="it-IT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Esplosione: 14 punte 6">
              <a:extLst>
                <a:ext uri="{FF2B5EF4-FFF2-40B4-BE49-F238E27FC236}">
                  <a16:creationId xmlns:a16="http://schemas.microsoft.com/office/drawing/2014/main" id="{D778FF75-8D75-8BC7-E131-69CF7691D4AB}"/>
                </a:ext>
              </a:extLst>
            </p:cNvPr>
            <p:cNvSpPr/>
            <p:nvPr/>
          </p:nvSpPr>
          <p:spPr>
            <a:xfrm>
              <a:off x="5826796" y="2755929"/>
              <a:ext cx="845128" cy="1053790"/>
            </a:xfrm>
            <a:prstGeom prst="irregularSeal2">
              <a:avLst/>
            </a:prstGeom>
            <a:solidFill>
              <a:srgbClr val="CCECFF">
                <a:alpha val="30196"/>
              </a:srgb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7306E6AC-A310-A85E-3149-077AF9476CE1}"/>
                </a:ext>
              </a:extLst>
            </p:cNvPr>
            <p:cNvCxnSpPr/>
            <p:nvPr/>
          </p:nvCxnSpPr>
          <p:spPr>
            <a:xfrm>
              <a:off x="2931381" y="3320643"/>
              <a:ext cx="3010829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47AFA76E-02BB-EBE9-099A-DD42E5BBE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62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28" b="96311" l="2913" r="97573">
                          <a14:foregroundMark x1="27670" y1="13525" x2="27670" y2="13525"/>
                          <a14:foregroundMark x1="83981" y1="42623" x2="86408" y2="25410"/>
                          <a14:foregroundMark x1="86408" y1="25410" x2="91748" y2="41803"/>
                          <a14:foregroundMark x1="91748" y1="41803" x2="89320" y2="23770"/>
                          <a14:foregroundMark x1="89320" y1="23770" x2="83981" y2="38934"/>
                          <a14:foregroundMark x1="95146" y1="39344" x2="97573" y2="35656"/>
                          <a14:foregroundMark x1="60680" y1="86066" x2="44175" y2="97131"/>
                          <a14:foregroundMark x1="44175" y1="97131" x2="64078" y2="92213"/>
                          <a14:foregroundMark x1="64078" y1="92213" x2="69903" y2="75410"/>
                          <a14:foregroundMark x1="69903" y1="75410" x2="69417" y2="93852"/>
                          <a14:foregroundMark x1="69417" y1="93852" x2="65534" y2="76639"/>
                          <a14:foregroundMark x1="65534" y1="76639" x2="67961" y2="94672"/>
                          <a14:foregroundMark x1="67961" y1="94672" x2="47087" y2="95082"/>
                          <a14:foregroundMark x1="47087" y1="95082" x2="67476" y2="88525"/>
                          <a14:foregroundMark x1="67476" y1="88525" x2="45631" y2="86066"/>
                          <a14:foregroundMark x1="45631" y1="86066" x2="66019" y2="85246"/>
                          <a14:foregroundMark x1="66019" y1="85246" x2="70388" y2="91393"/>
                          <a14:foregroundMark x1="72330" y1="92213" x2="72330" y2="94262"/>
                          <a14:foregroundMark x1="19903" y1="21721" x2="16019" y2="20492"/>
                          <a14:foregroundMark x1="3398" y1="32787" x2="6796" y2="24180"/>
                          <a14:foregroundMark x1="31068" y1="5328" x2="12621" y2="15164"/>
                          <a14:foregroundMark x1="12621" y1="15164" x2="12621" y2="15574"/>
                          <a14:foregroundMark x1="35922" y1="96311" x2="33010" y2="91803"/>
                          <a14:foregroundMark x1="73301" y1="25820" x2="75243" y2="24180"/>
                        </a14:backgroundRemoval>
                      </a14:imgEffect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27"/>
            <a:stretch/>
          </p:blipFill>
          <p:spPr>
            <a:xfrm>
              <a:off x="557263" y="1791436"/>
              <a:ext cx="2227599" cy="2772359"/>
            </a:xfrm>
            <a:prstGeom prst="rect">
              <a:avLst/>
            </a:prstGeom>
          </p:spPr>
        </p:pic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7A6EC4AA-7BC7-7382-9205-5B8237D588E8}"/>
              </a:ext>
            </a:extLst>
          </p:cNvPr>
          <p:cNvSpPr/>
          <p:nvPr/>
        </p:nvSpPr>
        <p:spPr>
          <a:xfrm>
            <a:off x="162894" y="6386055"/>
            <a:ext cx="3239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Bologna, </a:t>
            </a: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27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marzo 2026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C7593BA-E1FC-1E99-8ED1-7C72E31D076B}"/>
              </a:ext>
            </a:extLst>
          </p:cNvPr>
          <p:cNvGrpSpPr/>
          <p:nvPr/>
        </p:nvGrpSpPr>
        <p:grpSpPr>
          <a:xfrm>
            <a:off x="2862138" y="891669"/>
            <a:ext cx="5545686" cy="1279787"/>
            <a:chOff x="1615005" y="848085"/>
            <a:chExt cx="7533852" cy="1738599"/>
          </a:xfrm>
        </p:grpSpPr>
        <p:pic>
          <p:nvPicPr>
            <p:cNvPr id="23" name="Picture 1">
              <a:extLst>
                <a:ext uri="{FF2B5EF4-FFF2-40B4-BE49-F238E27FC236}">
                  <a16:creationId xmlns:a16="http://schemas.microsoft.com/office/drawing/2014/main" id="{8C2A22F2-660A-24FE-7567-3F8B683FC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5005" y="1073716"/>
              <a:ext cx="243840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2E47C4FD-F657-DE4E-A91C-D130F44E3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2457" y="967434"/>
              <a:ext cx="1676400" cy="1619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Immagine 2" descr="Immagine che contiene testo, logo, Elementi grafici, grafica&#10;&#10;Descrizione generata automaticamente">
              <a:extLst>
                <a:ext uri="{FF2B5EF4-FFF2-40B4-BE49-F238E27FC236}">
                  <a16:creationId xmlns:a16="http://schemas.microsoft.com/office/drawing/2014/main" id="{D689A66E-CC16-7931-7A6B-9D337CAF9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19" t="6667" r="26118" b="8469"/>
            <a:stretch/>
          </p:blipFill>
          <p:spPr>
            <a:xfrm>
              <a:off x="4675010" y="848085"/>
              <a:ext cx="1739600" cy="1738599"/>
            </a:xfrm>
            <a:prstGeom prst="rect">
              <a:avLst/>
            </a:prstGeom>
          </p:spPr>
        </p:pic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7107FEFD-C8B4-7317-2584-730232C98413}"/>
              </a:ext>
            </a:extLst>
          </p:cNvPr>
          <p:cNvSpPr/>
          <p:nvPr/>
        </p:nvSpPr>
        <p:spPr>
          <a:xfrm>
            <a:off x="2753278" y="2587378"/>
            <a:ext cx="5855051" cy="615553"/>
          </a:xfrm>
          <a:prstGeom prst="rect">
            <a:avLst/>
          </a:prstGeom>
          <a:solidFill>
            <a:srgbClr val="FFCC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400" b="1" dirty="0">
                <a:solidFill>
                  <a:srgbClr val="0033CC"/>
                </a:solidFill>
                <a:latin typeface="Calibri" panose="020F0502020204030204"/>
              </a:rPr>
              <a:t>Particle Therapy Masterclass</a:t>
            </a:r>
            <a:endParaRPr kumimoji="0" lang="it-IT" sz="3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5568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F30E94C5-1A58-495E-F386-CA0422E5D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35" y="1735278"/>
            <a:ext cx="4963105" cy="324945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51959" y="87516"/>
            <a:ext cx="4797221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i="1" dirty="0">
                <a:solidFill>
                  <a:srgbClr val="FF3300"/>
                </a:solidFill>
                <a:latin typeface="Calibri" panose="020F0502020204030204"/>
              </a:rPr>
              <a:t>Adroterapia nel mondo, 1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1530411" y="6486980"/>
            <a:ext cx="576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ttangolo 15"/>
          <p:cNvSpPr/>
          <p:nvPr/>
        </p:nvSpPr>
        <p:spPr>
          <a:xfrm>
            <a:off x="295368" y="5078215"/>
            <a:ext cx="3313728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000" b="1" kern="0" dirty="0">
                <a:solidFill>
                  <a:srgbClr val="0000CC"/>
                </a:solidFill>
              </a:rPr>
              <a:t>Dal 2010:  10K </a:t>
            </a:r>
            <a:r>
              <a:rPr lang="en-US" sz="2000" b="1" kern="0" dirty="0" err="1">
                <a:solidFill>
                  <a:srgbClr val="0000CC"/>
                </a:solidFill>
              </a:rPr>
              <a:t>pazienti</a:t>
            </a:r>
            <a:r>
              <a:rPr lang="en-US" sz="2000" b="1" kern="0" dirty="0">
                <a:solidFill>
                  <a:srgbClr val="0000CC"/>
                </a:solidFill>
              </a:rPr>
              <a:t> /anno</a:t>
            </a:r>
            <a:endParaRPr lang="it-IT" sz="2000" b="1" dirty="0">
              <a:solidFill>
                <a:srgbClr val="0000CC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27811" t="23277" r="16192" b="32036"/>
          <a:stretch/>
        </p:blipFill>
        <p:spPr>
          <a:xfrm>
            <a:off x="5571065" y="554287"/>
            <a:ext cx="6568490" cy="2947186"/>
          </a:xfrm>
          <a:prstGeom prst="rect">
            <a:avLst/>
          </a:prstGeom>
        </p:spPr>
      </p:pic>
      <p:sp>
        <p:nvSpPr>
          <p:cNvPr id="32" name="Rettangolo 12"/>
          <p:cNvSpPr/>
          <p:nvPr/>
        </p:nvSpPr>
        <p:spPr>
          <a:xfrm>
            <a:off x="6963346" y="1273613"/>
            <a:ext cx="128149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00CC"/>
                </a:solidFill>
              </a:rPr>
              <a:t>Mondo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l="27746" t="16339" r="16332" b="25694"/>
          <a:stretch/>
        </p:blipFill>
        <p:spPr>
          <a:xfrm>
            <a:off x="5723415" y="3918857"/>
            <a:ext cx="4892213" cy="2851072"/>
          </a:xfrm>
          <a:prstGeom prst="rect">
            <a:avLst/>
          </a:prstGeom>
        </p:spPr>
      </p:pic>
      <p:sp>
        <p:nvSpPr>
          <p:cNvPr id="34" name="Rettangolo 12"/>
          <p:cNvSpPr/>
          <p:nvPr/>
        </p:nvSpPr>
        <p:spPr>
          <a:xfrm>
            <a:off x="5768015" y="3949748"/>
            <a:ext cx="1267328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00CC"/>
                </a:solidFill>
              </a:rPr>
              <a:t>Europa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51959" y="677979"/>
            <a:ext cx="335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https://www.ptcog.ch/index.php/</a:t>
            </a:r>
          </a:p>
        </p:txBody>
      </p:sp>
      <p:sp>
        <p:nvSpPr>
          <p:cNvPr id="50" name="Rettangolo 15"/>
          <p:cNvSpPr/>
          <p:nvPr/>
        </p:nvSpPr>
        <p:spPr>
          <a:xfrm>
            <a:off x="295368" y="5612811"/>
            <a:ext cx="4014240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000" b="1" kern="0" dirty="0" err="1">
                <a:solidFill>
                  <a:srgbClr val="0000CC"/>
                </a:solidFill>
              </a:rPr>
              <a:t>Radioterapia</a:t>
            </a:r>
            <a:r>
              <a:rPr lang="en-US" sz="2000" b="1" kern="0" dirty="0">
                <a:solidFill>
                  <a:srgbClr val="0000CC"/>
                </a:solidFill>
              </a:rPr>
              <a:t>:   ̴ 10M </a:t>
            </a:r>
            <a:r>
              <a:rPr lang="en-US" sz="2000" b="1" kern="0" dirty="0" err="1">
                <a:solidFill>
                  <a:srgbClr val="0000CC"/>
                </a:solidFill>
              </a:rPr>
              <a:t>pazienti</a:t>
            </a:r>
            <a:r>
              <a:rPr lang="en-US" sz="2000" b="1" kern="0" dirty="0">
                <a:solidFill>
                  <a:srgbClr val="0000CC"/>
                </a:solidFill>
              </a:rPr>
              <a:t> /anno </a:t>
            </a:r>
            <a:endParaRPr lang="it-IT" sz="2000" b="1" dirty="0">
              <a:solidFill>
                <a:srgbClr val="0000CC"/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C172DA7-2FB8-4887-871E-85279AB64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6750"/>
            <a:ext cx="1940340" cy="278787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spighi</a:t>
            </a:r>
            <a:r>
              <a:rPr lang="en-US" dirty="0"/>
              <a:t>: ADROTERAPIA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4F08BD0-E8E6-21EA-682F-6F1083D27456}"/>
              </a:ext>
            </a:extLst>
          </p:cNvPr>
          <p:cNvSpPr/>
          <p:nvPr/>
        </p:nvSpPr>
        <p:spPr>
          <a:xfrm>
            <a:off x="675110" y="1786976"/>
            <a:ext cx="3579116" cy="132343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kern="0" dirty="0">
                <a:solidFill>
                  <a:schemeClr val="bg1"/>
                </a:solidFill>
              </a:rPr>
              <a:t>Total patients (2023):   411421</a:t>
            </a:r>
          </a:p>
          <a:p>
            <a:r>
              <a:rPr lang="en-US" sz="2000" kern="0" dirty="0">
                <a:solidFill>
                  <a:schemeClr val="bg1"/>
                </a:solidFill>
              </a:rPr>
              <a:t>p:                                      350336</a:t>
            </a:r>
          </a:p>
          <a:p>
            <a:r>
              <a:rPr lang="en-US" sz="2000" kern="0" dirty="0">
                <a:solidFill>
                  <a:schemeClr val="bg1"/>
                </a:solidFill>
              </a:rPr>
              <a:t>C:                                        57498</a:t>
            </a:r>
          </a:p>
          <a:p>
            <a:r>
              <a:rPr lang="en-US" sz="2000" kern="0" dirty="0">
                <a:solidFill>
                  <a:schemeClr val="bg1"/>
                </a:solidFill>
              </a:rPr>
              <a:t>He                                          2054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8" name="Rettangolo 5">
            <a:extLst>
              <a:ext uri="{FF2B5EF4-FFF2-40B4-BE49-F238E27FC236}">
                <a16:creationId xmlns:a16="http://schemas.microsoft.com/office/drawing/2014/main" id="{CE00A8D1-6481-AD62-075F-AF146CF6AFBB}"/>
              </a:ext>
            </a:extLst>
          </p:cNvPr>
          <p:cNvSpPr/>
          <p:nvPr/>
        </p:nvSpPr>
        <p:spPr>
          <a:xfrm>
            <a:off x="1688216" y="3253551"/>
            <a:ext cx="528032" cy="461665"/>
          </a:xfrm>
          <a:prstGeom prst="rect">
            <a:avLst/>
          </a:prstGeom>
          <a:solidFill>
            <a:srgbClr val="DDDDDD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</a:rPr>
              <a:t>p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ttangolo 5">
            <a:extLst>
              <a:ext uri="{FF2B5EF4-FFF2-40B4-BE49-F238E27FC236}">
                <a16:creationId xmlns:a16="http://schemas.microsoft.com/office/drawing/2014/main" id="{A1E71A35-375B-A685-303F-24AE21CEBB1E}"/>
              </a:ext>
            </a:extLst>
          </p:cNvPr>
          <p:cNvSpPr/>
          <p:nvPr/>
        </p:nvSpPr>
        <p:spPr>
          <a:xfrm>
            <a:off x="3647644" y="3765181"/>
            <a:ext cx="528032" cy="461665"/>
          </a:xfrm>
          <a:prstGeom prst="rect">
            <a:avLst/>
          </a:prstGeom>
          <a:solidFill>
            <a:srgbClr val="DDDDDD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458EE3F1-DDF5-E1D8-D0F4-73C8C2AF3453}"/>
              </a:ext>
            </a:extLst>
          </p:cNvPr>
          <p:cNvGrpSpPr/>
          <p:nvPr/>
        </p:nvGrpSpPr>
        <p:grpSpPr>
          <a:xfrm>
            <a:off x="10760636" y="3869861"/>
            <a:ext cx="1277024" cy="852553"/>
            <a:chOff x="5771348" y="2741508"/>
            <a:chExt cx="1429672" cy="852553"/>
          </a:xfrm>
        </p:grpSpPr>
        <p:sp>
          <p:nvSpPr>
            <p:cNvPr id="12" name="Teardrop 10">
              <a:extLst>
                <a:ext uri="{FF2B5EF4-FFF2-40B4-BE49-F238E27FC236}">
                  <a16:creationId xmlns:a16="http://schemas.microsoft.com/office/drawing/2014/main" id="{65F8623D-39B2-B2A5-F634-33485F28F2D5}"/>
                </a:ext>
              </a:extLst>
            </p:cNvPr>
            <p:cNvSpPr/>
            <p:nvPr/>
          </p:nvSpPr>
          <p:spPr>
            <a:xfrm rot="8160000">
              <a:off x="5780309" y="2853415"/>
              <a:ext cx="228600" cy="242887"/>
            </a:xfrm>
            <a:prstGeom prst="teardrop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ardrop 31">
              <a:extLst>
                <a:ext uri="{FF2B5EF4-FFF2-40B4-BE49-F238E27FC236}">
                  <a16:creationId xmlns:a16="http://schemas.microsoft.com/office/drawing/2014/main" id="{89984408-082E-8CAC-D3D5-4B940B95B789}"/>
                </a:ext>
              </a:extLst>
            </p:cNvPr>
            <p:cNvSpPr/>
            <p:nvPr/>
          </p:nvSpPr>
          <p:spPr>
            <a:xfrm rot="8160000">
              <a:off x="5771348" y="3256823"/>
              <a:ext cx="228600" cy="242887"/>
            </a:xfrm>
            <a:prstGeom prst="teardrop">
              <a:avLst/>
            </a:prstGeom>
            <a:solidFill>
              <a:srgbClr val="0000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ttangolo 3">
              <a:extLst>
                <a:ext uri="{FF2B5EF4-FFF2-40B4-BE49-F238E27FC236}">
                  <a16:creationId xmlns:a16="http://schemas.microsoft.com/office/drawing/2014/main" id="{13E1EAEB-4596-0786-F25D-1DBAE95D8EAD}"/>
                </a:ext>
              </a:extLst>
            </p:cNvPr>
            <p:cNvSpPr/>
            <p:nvPr/>
          </p:nvSpPr>
          <p:spPr>
            <a:xfrm>
              <a:off x="6180424" y="2741508"/>
              <a:ext cx="10205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15" name="Rettangolo 3">
              <a:extLst>
                <a:ext uri="{FF2B5EF4-FFF2-40B4-BE49-F238E27FC236}">
                  <a16:creationId xmlns:a16="http://schemas.microsoft.com/office/drawing/2014/main" id="{21468D49-CCB9-E935-8467-9FEB7FEA2AF6}"/>
                </a:ext>
              </a:extLst>
            </p:cNvPr>
            <p:cNvSpPr/>
            <p:nvPr/>
          </p:nvSpPr>
          <p:spPr>
            <a:xfrm>
              <a:off x="6218520" y="3193951"/>
              <a:ext cx="94190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dirty="0">
                  <a:solidFill>
                    <a:prstClr val="black"/>
                  </a:solidFill>
                </a:rPr>
                <a:t>p &amp; 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7552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685032" y="65870"/>
            <a:ext cx="4133850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i="1" dirty="0">
                <a:solidFill>
                  <a:srgbClr val="FF3300"/>
                </a:solidFill>
                <a:latin typeface="Calibri" panose="020F0502020204030204"/>
              </a:rPr>
              <a:t>Adroterapia nel mondo, 2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1628490" y="4891027"/>
            <a:ext cx="576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l="21055" t="74351" r="15633" b="13083"/>
          <a:stretch/>
        </p:blipFill>
        <p:spPr>
          <a:xfrm>
            <a:off x="50705" y="4689716"/>
            <a:ext cx="7306011" cy="815301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6278880" y="4666492"/>
            <a:ext cx="881548" cy="850388"/>
          </a:xfrm>
          <a:prstGeom prst="roundRect">
            <a:avLst/>
          </a:prstGeom>
          <a:solidFill>
            <a:srgbClr val="0099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ttangolo 5"/>
          <p:cNvSpPr/>
          <p:nvPr/>
        </p:nvSpPr>
        <p:spPr>
          <a:xfrm>
            <a:off x="6452133" y="5709445"/>
            <a:ext cx="528032" cy="461665"/>
          </a:xfrm>
          <a:prstGeom prst="rect">
            <a:avLst/>
          </a:prstGeom>
          <a:solidFill>
            <a:srgbClr val="009900">
              <a:alpha val="20000"/>
            </a:srgb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 pitchFamily="34" charset="0"/>
              </a:rPr>
              <a:t>PT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063511" y="4666492"/>
            <a:ext cx="903655" cy="884508"/>
          </a:xfrm>
          <a:prstGeom prst="roundRect">
            <a:avLst/>
          </a:prstGeom>
          <a:solidFill>
            <a:srgbClr val="FF33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ttangolo 5"/>
          <p:cNvSpPr/>
          <p:nvPr/>
        </p:nvSpPr>
        <p:spPr>
          <a:xfrm>
            <a:off x="3272971" y="5702236"/>
            <a:ext cx="528032" cy="46166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 pitchFamily="34" charset="0"/>
              </a:rPr>
              <a:t>RT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8" name="Rettangolo 3"/>
          <p:cNvSpPr/>
          <p:nvPr/>
        </p:nvSpPr>
        <p:spPr>
          <a:xfrm>
            <a:off x="4366884" y="5733013"/>
            <a:ext cx="14720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prstClr val="black"/>
                </a:solidFill>
              </a:rPr>
              <a:t>fattore 100</a:t>
            </a:r>
          </a:p>
        </p:txBody>
      </p:sp>
      <p:sp>
        <p:nvSpPr>
          <p:cNvPr id="49" name="Rettangolo 3"/>
          <p:cNvSpPr/>
          <p:nvPr/>
        </p:nvSpPr>
        <p:spPr>
          <a:xfrm>
            <a:off x="3275037" y="6269432"/>
            <a:ext cx="63541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prstClr val="black"/>
                </a:solidFill>
              </a:rPr>
              <a:t>Forte sviluppo: 31 strutture per adroterapia in costruzione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C172DA7-2FB8-4887-871E-85279AB64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6750"/>
            <a:ext cx="1940340" cy="278787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spighi</a:t>
            </a:r>
            <a:r>
              <a:rPr lang="en-US" dirty="0"/>
              <a:t>: ADROTERAPIA</a:t>
            </a:r>
            <a:endParaRPr lang="it-IT" dirty="0"/>
          </a:p>
        </p:txBody>
      </p:sp>
      <p:pic>
        <p:nvPicPr>
          <p:cNvPr id="7" name="Picture 35">
            <a:extLst>
              <a:ext uri="{FF2B5EF4-FFF2-40B4-BE49-F238E27FC236}">
                <a16:creationId xmlns:a16="http://schemas.microsoft.com/office/drawing/2014/main" id="{866C2D4D-3F4F-E001-B5E3-89DCC4776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99" t="19233" r="9554" b="26861"/>
          <a:stretch/>
        </p:blipFill>
        <p:spPr>
          <a:xfrm>
            <a:off x="133799" y="70800"/>
            <a:ext cx="7086151" cy="4516807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A6A6E39F-F340-A606-530F-270C61F0D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35" t="59568" r="70738" b="29896"/>
          <a:stretch/>
        </p:blipFill>
        <p:spPr>
          <a:xfrm>
            <a:off x="152391" y="3233057"/>
            <a:ext cx="1850571" cy="1012372"/>
          </a:xfrm>
          <a:prstGeom prst="rect">
            <a:avLst/>
          </a:prstGeom>
        </p:spPr>
      </p:pic>
      <p:cxnSp>
        <p:nvCxnSpPr>
          <p:cNvPr id="21" name="Straight Arrow Connector 22">
            <a:extLst>
              <a:ext uri="{FF2B5EF4-FFF2-40B4-BE49-F238E27FC236}">
                <a16:creationId xmlns:a16="http://schemas.microsoft.com/office/drawing/2014/main" id="{4FE933C5-CF0A-741F-F9D9-D996E0F3D9D4}"/>
              </a:ext>
            </a:extLst>
          </p:cNvPr>
          <p:cNvCxnSpPr/>
          <p:nvPr/>
        </p:nvCxnSpPr>
        <p:spPr>
          <a:xfrm flipH="1">
            <a:off x="5957495" y="5655405"/>
            <a:ext cx="333377" cy="455388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1">
            <a:extLst>
              <a:ext uri="{FF2B5EF4-FFF2-40B4-BE49-F238E27FC236}">
                <a16:creationId xmlns:a16="http://schemas.microsoft.com/office/drawing/2014/main" id="{857F4D42-A2C6-DB37-49D7-3E04C9C29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038" y="1564582"/>
            <a:ext cx="4888379" cy="3540081"/>
          </a:xfrm>
          <a:prstGeom prst="rect">
            <a:avLst/>
          </a:prstGeom>
        </p:spPr>
      </p:pic>
      <p:sp>
        <p:nvSpPr>
          <p:cNvPr id="24" name="Rettangolo 6">
            <a:extLst>
              <a:ext uri="{FF2B5EF4-FFF2-40B4-BE49-F238E27FC236}">
                <a16:creationId xmlns:a16="http://schemas.microsoft.com/office/drawing/2014/main" id="{D82ACE1B-D747-8C40-C4AD-5B78B4698915}"/>
              </a:ext>
            </a:extLst>
          </p:cNvPr>
          <p:cNvSpPr/>
          <p:nvPr/>
        </p:nvSpPr>
        <p:spPr>
          <a:xfrm>
            <a:off x="7283650" y="1663229"/>
            <a:ext cx="94237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pazienti</a:t>
            </a:r>
          </a:p>
        </p:txBody>
      </p:sp>
      <p:sp>
        <p:nvSpPr>
          <p:cNvPr id="25" name="Rettangolo 12">
            <a:extLst>
              <a:ext uri="{FF2B5EF4-FFF2-40B4-BE49-F238E27FC236}">
                <a16:creationId xmlns:a16="http://schemas.microsoft.com/office/drawing/2014/main" id="{15EDF454-5E3E-1B55-9D0E-A23BFD717AB0}"/>
              </a:ext>
            </a:extLst>
          </p:cNvPr>
          <p:cNvSpPr/>
          <p:nvPr/>
        </p:nvSpPr>
        <p:spPr>
          <a:xfrm>
            <a:off x="11053960" y="1687767"/>
            <a:ext cx="1042273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strutture</a:t>
            </a:r>
          </a:p>
        </p:txBody>
      </p:sp>
      <p:sp>
        <p:nvSpPr>
          <p:cNvPr id="26" name="Oval 37">
            <a:extLst>
              <a:ext uri="{FF2B5EF4-FFF2-40B4-BE49-F238E27FC236}">
                <a16:creationId xmlns:a16="http://schemas.microsoft.com/office/drawing/2014/main" id="{9DB647B0-BBC3-0B6E-5587-61F52C410A72}"/>
              </a:ext>
            </a:extLst>
          </p:cNvPr>
          <p:cNvSpPr/>
          <p:nvPr/>
        </p:nvSpPr>
        <p:spPr>
          <a:xfrm>
            <a:off x="9885373" y="1630112"/>
            <a:ext cx="1100138" cy="644291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ttangolo 3">
            <a:extLst>
              <a:ext uri="{FF2B5EF4-FFF2-40B4-BE49-F238E27FC236}">
                <a16:creationId xmlns:a16="http://schemas.microsoft.com/office/drawing/2014/main" id="{6732C61E-23A3-D11A-E8CE-0C3B77E6FE9C}"/>
              </a:ext>
            </a:extLst>
          </p:cNvPr>
          <p:cNvSpPr/>
          <p:nvPr/>
        </p:nvSpPr>
        <p:spPr>
          <a:xfrm>
            <a:off x="10360261" y="747729"/>
            <a:ext cx="1796019" cy="411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prstClr val="black"/>
                </a:solidFill>
              </a:rPr>
              <a:t>Non aggiornato</a:t>
            </a:r>
          </a:p>
        </p:txBody>
      </p:sp>
      <p:cxnSp>
        <p:nvCxnSpPr>
          <p:cNvPr id="29" name="Straight Arrow Connector 40">
            <a:extLst>
              <a:ext uri="{FF2B5EF4-FFF2-40B4-BE49-F238E27FC236}">
                <a16:creationId xmlns:a16="http://schemas.microsoft.com/office/drawing/2014/main" id="{E3136CBD-F5B6-641E-0F10-EA644F80AB14}"/>
              </a:ext>
            </a:extLst>
          </p:cNvPr>
          <p:cNvCxnSpPr/>
          <p:nvPr/>
        </p:nvCxnSpPr>
        <p:spPr>
          <a:xfrm flipH="1">
            <a:off x="10864126" y="1153609"/>
            <a:ext cx="428982" cy="509620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3">
            <a:extLst>
              <a:ext uri="{FF2B5EF4-FFF2-40B4-BE49-F238E27FC236}">
                <a16:creationId xmlns:a16="http://schemas.microsoft.com/office/drawing/2014/main" id="{4FA7725C-4C2C-1159-F18D-9C03E1453080}"/>
              </a:ext>
            </a:extLst>
          </p:cNvPr>
          <p:cNvSpPr/>
          <p:nvPr/>
        </p:nvSpPr>
        <p:spPr>
          <a:xfrm>
            <a:off x="8790772" y="5301462"/>
            <a:ext cx="34012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prstClr val="black"/>
                </a:solidFill>
              </a:rPr>
              <a:t>Forte incremento del numero di strutture e pazienti trattati</a:t>
            </a:r>
          </a:p>
        </p:txBody>
      </p:sp>
    </p:spTree>
    <p:extLst>
      <p:ext uri="{BB962C8B-B14F-4D97-AF65-F5344CB8AC3E}">
        <p14:creationId xmlns:p14="http://schemas.microsoft.com/office/powerpoint/2010/main" val="759682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11473338" y="6522208"/>
            <a:ext cx="491448" cy="390656"/>
          </a:xfrm>
        </p:spPr>
        <p:txBody>
          <a:bodyPr/>
          <a:lstStyle/>
          <a:p>
            <a:fld id="{1C460F69-22A2-40AC-9215-90FEE51507A4}" type="slidenum">
              <a:rPr lang="it-IT" smtClean="0"/>
              <a:t>22</a:t>
            </a:fld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302392" y="154002"/>
            <a:ext cx="5417063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>
                <a:solidFill>
                  <a:srgbClr val="FF3300"/>
                </a:solidFill>
              </a:rPr>
              <a:t>Tecniche di trattamento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5668467" y="6562875"/>
            <a:ext cx="2072034" cy="315367"/>
          </a:xfrm>
        </p:spPr>
        <p:txBody>
          <a:bodyPr/>
          <a:lstStyle/>
          <a:p>
            <a:r>
              <a:rPr lang="en-US"/>
              <a:t>r. spighi: ADROTERAPIA</a:t>
            </a:r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FAB8EDA-9F9A-400C-2D1F-1BE344A3B43C}"/>
              </a:ext>
            </a:extLst>
          </p:cNvPr>
          <p:cNvSpPr/>
          <p:nvPr/>
        </p:nvSpPr>
        <p:spPr>
          <a:xfrm>
            <a:off x="126835" y="1772662"/>
            <a:ext cx="60103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  <a:buSzPct val="71000"/>
              <a:defRPr/>
            </a:pPr>
            <a:r>
              <a:rPr lang="en-US" sz="2400" b="1" kern="0" dirty="0" err="1">
                <a:solidFill>
                  <a:srgbClr val="0033CC"/>
                </a:solidFill>
              </a:rPr>
              <a:t>Radioterapia</a:t>
            </a:r>
            <a:endParaRPr lang="en-US" sz="2400" b="1" kern="0" dirty="0">
              <a:solidFill>
                <a:srgbClr val="0033CC"/>
              </a:solidFill>
            </a:endParaRPr>
          </a:p>
          <a:p>
            <a:pPr marL="914400" lvl="1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400" b="1" kern="0" dirty="0">
                <a:solidFill>
                  <a:srgbClr val="0033CC"/>
                </a:solidFill>
              </a:rPr>
              <a:t>IGRT Imaging Guided Radio Therapy</a:t>
            </a:r>
          </a:p>
          <a:p>
            <a:pPr marL="914400" lvl="1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endParaRPr lang="en-US" sz="2400" b="1" kern="0" dirty="0">
              <a:solidFill>
                <a:srgbClr val="009900"/>
              </a:solidFill>
            </a:endParaRPr>
          </a:p>
          <a:p>
            <a:pPr marL="914400" lvl="1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endParaRPr lang="en-US" sz="2400" b="1" kern="0" dirty="0">
              <a:solidFill>
                <a:srgbClr val="009900"/>
              </a:solidFill>
            </a:endParaRPr>
          </a:p>
          <a:p>
            <a:pPr>
              <a:buClr>
                <a:srgbClr val="0000FF"/>
              </a:buClr>
              <a:buSzPct val="71000"/>
              <a:defRPr/>
            </a:pPr>
            <a:r>
              <a:rPr lang="en-US" sz="2400" b="1" kern="0" dirty="0" err="1">
                <a:solidFill>
                  <a:srgbClr val="0033CC"/>
                </a:solidFill>
              </a:rPr>
              <a:t>Adroterapia</a:t>
            </a:r>
            <a:endParaRPr lang="en-US" sz="2400" b="1" kern="0" dirty="0">
              <a:solidFill>
                <a:srgbClr val="0033CC"/>
              </a:solidFill>
            </a:endParaRPr>
          </a:p>
          <a:p>
            <a:pPr marL="914400" lvl="1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400" b="1" kern="0" dirty="0" err="1">
                <a:solidFill>
                  <a:srgbClr val="0033CC"/>
                </a:solidFill>
              </a:rPr>
              <a:t>Ciclotrone</a:t>
            </a:r>
            <a:endParaRPr lang="en-US" sz="2400" b="1" kern="0" dirty="0">
              <a:solidFill>
                <a:srgbClr val="0033CC"/>
              </a:solidFill>
            </a:endParaRPr>
          </a:p>
          <a:p>
            <a:pPr marL="914400" lvl="1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400" b="1" kern="0" dirty="0" err="1">
                <a:solidFill>
                  <a:srgbClr val="0033CC"/>
                </a:solidFill>
              </a:rPr>
              <a:t>Sincrotrone</a:t>
            </a:r>
            <a:endParaRPr lang="en-US" sz="2400" b="1" kern="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040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25460" y="6397653"/>
            <a:ext cx="476249" cy="36893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94498" y="68619"/>
            <a:ext cx="5213863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i="1" dirty="0">
                <a:solidFill>
                  <a:srgbClr val="FF3300"/>
                </a:solidFill>
                <a:latin typeface="Calibri" panose="020F0502020204030204"/>
              </a:rPr>
              <a:t>Radioterapia: «Fuoco» sul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cancro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4503840-4B18-4141-BCBF-364D48366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7431" y="6394464"/>
            <a:ext cx="1986280" cy="365125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spighi</a:t>
            </a:r>
            <a:r>
              <a:rPr lang="en-US" dirty="0"/>
              <a:t>: ADROTERAPIA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9C4E991-29C7-4899-94BE-74E1B0DCF5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8" b="6934"/>
          <a:stretch/>
        </p:blipFill>
        <p:spPr>
          <a:xfrm>
            <a:off x="6831240" y="123857"/>
            <a:ext cx="4486276" cy="2791314"/>
          </a:xfrm>
          <a:prstGeom prst="rect">
            <a:avLst/>
          </a:prstGeom>
        </p:spPr>
      </p:pic>
      <p:pic>
        <p:nvPicPr>
          <p:cNvPr id="14" name="Immagine 13" descr="Immagine che contiene interni, tavolo, uomo, donna&#10;&#10;Descrizione generata automaticamente">
            <a:extLst>
              <a:ext uri="{FF2B5EF4-FFF2-40B4-BE49-F238E27FC236}">
                <a16:creationId xmlns:a16="http://schemas.microsoft.com/office/drawing/2014/main" id="{13D1072A-267D-4754-A301-B6D07CE8AA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0"/>
          <a:stretch/>
        </p:blipFill>
        <p:spPr>
          <a:xfrm>
            <a:off x="215800" y="705460"/>
            <a:ext cx="5144962" cy="3027729"/>
          </a:xfrm>
          <a:prstGeom prst="rect">
            <a:avLst/>
          </a:prstGeom>
        </p:spPr>
      </p:pic>
      <p:sp>
        <p:nvSpPr>
          <p:cNvPr id="16" name="Rettangolo 3">
            <a:extLst>
              <a:ext uri="{FF2B5EF4-FFF2-40B4-BE49-F238E27FC236}">
                <a16:creationId xmlns:a16="http://schemas.microsoft.com/office/drawing/2014/main" id="{E3082721-E64D-4ADF-868A-4C8AA014CD4E}"/>
              </a:ext>
            </a:extLst>
          </p:cNvPr>
          <p:cNvSpPr/>
          <p:nvPr/>
        </p:nvSpPr>
        <p:spPr>
          <a:xfrm>
            <a:off x="1451548" y="4118232"/>
            <a:ext cx="45462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prstClr val="black"/>
                </a:solidFill>
              </a:rPr>
              <a:t>Sistema rotante (</a:t>
            </a:r>
            <a:r>
              <a:rPr lang="it-IT" sz="2000" dirty="0" err="1">
                <a:solidFill>
                  <a:prstClr val="black"/>
                </a:solidFill>
              </a:rPr>
              <a:t>Gantry</a:t>
            </a:r>
            <a:r>
              <a:rPr lang="it-IT" sz="2000" dirty="0">
                <a:solidFill>
                  <a:prstClr val="black"/>
                </a:solidFill>
              </a:rPr>
              <a:t>) attorno paziente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99837FD3-C9A6-4380-84BA-8151C51C3B90}"/>
              </a:ext>
            </a:extLst>
          </p:cNvPr>
          <p:cNvCxnSpPr>
            <a:cxnSpLocks/>
          </p:cNvCxnSpPr>
          <p:nvPr/>
        </p:nvCxnSpPr>
        <p:spPr>
          <a:xfrm flipH="1">
            <a:off x="3078568" y="2333602"/>
            <a:ext cx="974048" cy="1837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e 18">
            <a:extLst>
              <a:ext uri="{FF2B5EF4-FFF2-40B4-BE49-F238E27FC236}">
                <a16:creationId xmlns:a16="http://schemas.microsoft.com/office/drawing/2014/main" id="{B1D0DF2D-E3BD-4E36-A00F-6DD198FB3D47}"/>
              </a:ext>
            </a:extLst>
          </p:cNvPr>
          <p:cNvSpPr/>
          <p:nvPr/>
        </p:nvSpPr>
        <p:spPr>
          <a:xfrm>
            <a:off x="2694300" y="1312538"/>
            <a:ext cx="1114425" cy="906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9BD53244-2188-4EB4-B2B7-65DC48E3E189}"/>
              </a:ext>
            </a:extLst>
          </p:cNvPr>
          <p:cNvCxnSpPr>
            <a:cxnSpLocks/>
          </p:cNvCxnSpPr>
          <p:nvPr/>
        </p:nvCxnSpPr>
        <p:spPr>
          <a:xfrm flipH="1">
            <a:off x="662184" y="2027519"/>
            <a:ext cx="2128488" cy="2971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3">
            <a:extLst>
              <a:ext uri="{FF2B5EF4-FFF2-40B4-BE49-F238E27FC236}">
                <a16:creationId xmlns:a16="http://schemas.microsoft.com/office/drawing/2014/main" id="{1C819D87-29FB-4000-996F-9BEC3E75C4D6}"/>
              </a:ext>
            </a:extLst>
          </p:cNvPr>
          <p:cNvSpPr/>
          <p:nvPr/>
        </p:nvSpPr>
        <p:spPr>
          <a:xfrm>
            <a:off x="-33784" y="4992529"/>
            <a:ext cx="60726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prstClr val="black"/>
                </a:solidFill>
              </a:rPr>
              <a:t>Sistema di lamelle indipendenti gestite automaticamente per modulare l’intensità di radiazione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69CEAC04-6C79-42C5-984A-FD896C6E9B90}"/>
              </a:ext>
            </a:extLst>
          </p:cNvPr>
          <p:cNvSpPr/>
          <p:nvPr/>
        </p:nvSpPr>
        <p:spPr>
          <a:xfrm>
            <a:off x="8971074" y="731285"/>
            <a:ext cx="1114425" cy="906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75122CE-9F29-47F7-B760-4F171EC200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8" t="58150"/>
          <a:stretch/>
        </p:blipFill>
        <p:spPr>
          <a:xfrm>
            <a:off x="6950530" y="3046742"/>
            <a:ext cx="4247696" cy="2971800"/>
          </a:xfrm>
          <a:prstGeom prst="rect">
            <a:avLst/>
          </a:prstGeom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7C00B06D-7E1C-4EAC-83B0-642FBDB0021D}"/>
              </a:ext>
            </a:extLst>
          </p:cNvPr>
          <p:cNvCxnSpPr>
            <a:cxnSpLocks/>
          </p:cNvCxnSpPr>
          <p:nvPr/>
        </p:nvCxnSpPr>
        <p:spPr>
          <a:xfrm flipH="1">
            <a:off x="9358783" y="1638071"/>
            <a:ext cx="106180" cy="23047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3">
            <a:extLst>
              <a:ext uri="{FF2B5EF4-FFF2-40B4-BE49-F238E27FC236}">
                <a16:creationId xmlns:a16="http://schemas.microsoft.com/office/drawing/2014/main" id="{7A900C4A-895D-4A13-883A-53AF1388C8A9}"/>
              </a:ext>
            </a:extLst>
          </p:cNvPr>
          <p:cNvSpPr/>
          <p:nvPr/>
        </p:nvSpPr>
        <p:spPr>
          <a:xfrm>
            <a:off x="6628056" y="6073474"/>
            <a:ext cx="55384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prstClr val="black"/>
                </a:solidFill>
              </a:rPr>
              <a:t>Decine (centinaia) di lamelle indipendenti gestite dal computer per far passare più o meno radiazione</a:t>
            </a:r>
          </a:p>
        </p:txBody>
      </p:sp>
    </p:spTree>
    <p:extLst>
      <p:ext uri="{BB962C8B-B14F-4D97-AF65-F5344CB8AC3E}">
        <p14:creationId xmlns:p14="http://schemas.microsoft.com/office/powerpoint/2010/main" val="206044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AE492-3CC7-2938-CFF2-6983E795E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3735F2CA-3121-4FD8-8C36-9CEE30E17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3338" y="6522208"/>
            <a:ext cx="491448" cy="390656"/>
          </a:xfrm>
        </p:spPr>
        <p:txBody>
          <a:bodyPr/>
          <a:lstStyle/>
          <a:p>
            <a:fld id="{1C460F69-22A2-40AC-9215-90FEE51507A4}" type="slidenum">
              <a:rPr lang="it-IT" smtClean="0"/>
              <a:t>24</a:t>
            </a:fld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DB7F6BC-8FE6-0E8F-CF87-8BE471254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8467" y="6562875"/>
            <a:ext cx="2072034" cy="315367"/>
          </a:xfrm>
        </p:spPr>
        <p:txBody>
          <a:bodyPr/>
          <a:lstStyle/>
          <a:p>
            <a:r>
              <a:rPr lang="en-US"/>
              <a:t>r. spighi: ADROTERAPIA</a:t>
            </a:r>
            <a:endParaRPr lang="it-IT" dirty="0"/>
          </a:p>
        </p:txBody>
      </p:sp>
      <p:pic>
        <p:nvPicPr>
          <p:cNvPr id="2" name="MLC_Agility_tagliato">
            <a:hlinkClick r:id="" action="ppaction://media"/>
            <a:extLst>
              <a:ext uri="{FF2B5EF4-FFF2-40B4-BE49-F238E27FC236}">
                <a16:creationId xmlns:a16="http://schemas.microsoft.com/office/drawing/2014/main" id="{2DD2C9A2-1BA7-6B82-2969-DC3ED89DCD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638" y="185057"/>
            <a:ext cx="11064724" cy="622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9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11473338" y="6522208"/>
            <a:ext cx="491448" cy="390656"/>
          </a:xfrm>
        </p:spPr>
        <p:txBody>
          <a:bodyPr/>
          <a:lstStyle/>
          <a:p>
            <a:fld id="{1C460F69-22A2-40AC-9215-90FEE51507A4}" type="slidenum">
              <a:rPr lang="it-IT" smtClean="0"/>
              <a:t>25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5668467" y="6562875"/>
            <a:ext cx="2072034" cy="315367"/>
          </a:xfrm>
        </p:spPr>
        <p:txBody>
          <a:bodyPr/>
          <a:lstStyle/>
          <a:p>
            <a:r>
              <a:rPr lang="en-US"/>
              <a:t>r. spighi: ADROTERAPIA</a:t>
            </a:r>
            <a:endParaRPr lang="it-IT" dirty="0"/>
          </a:p>
        </p:txBody>
      </p:sp>
      <p:pic>
        <p:nvPicPr>
          <p:cNvPr id="3" name="RapidArc CBCT and Tx Timing">
            <a:hlinkClick r:id="" action="ppaction://media"/>
            <a:extLst>
              <a:ext uri="{FF2B5EF4-FFF2-40B4-BE49-F238E27FC236}">
                <a16:creationId xmlns:a16="http://schemas.microsoft.com/office/drawing/2014/main" id="{FBF039C6-A752-5B31-D9E6-2003D13E64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8213" y="231320"/>
            <a:ext cx="8835573" cy="662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3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9165D-F9E2-848E-4EB7-707B23F7E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B1D129D8-6D25-922B-C1B0-FC2ACB229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3338" y="6522208"/>
            <a:ext cx="491448" cy="390656"/>
          </a:xfrm>
        </p:spPr>
        <p:txBody>
          <a:bodyPr/>
          <a:lstStyle/>
          <a:p>
            <a:fld id="{1C460F69-22A2-40AC-9215-90FEE51507A4}" type="slidenum">
              <a:rPr lang="it-IT" smtClean="0"/>
              <a:t>26</a:t>
            </a:fld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09F9F3-81D9-6E0A-125E-C4149EFD82E4}"/>
              </a:ext>
            </a:extLst>
          </p:cNvPr>
          <p:cNvSpPr txBox="1"/>
          <p:nvPr/>
        </p:nvSpPr>
        <p:spPr>
          <a:xfrm>
            <a:off x="2374121" y="84445"/>
            <a:ext cx="5888136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>
                <a:solidFill>
                  <a:srgbClr val="FF3300"/>
                </a:solidFill>
              </a:rPr>
              <a:t>Il sincrotrone del CNAO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87225F9-E628-23EB-2142-935A95E68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8966" y="6458188"/>
            <a:ext cx="2072034" cy="315367"/>
          </a:xfrm>
        </p:spPr>
        <p:txBody>
          <a:bodyPr/>
          <a:lstStyle/>
          <a:p>
            <a:r>
              <a:rPr lang="en-US"/>
              <a:t>r. spighi: ADROTERAPIA</a:t>
            </a:r>
            <a:endParaRPr lang="it-IT" dirty="0"/>
          </a:p>
        </p:txBody>
      </p:sp>
      <p:pic>
        <p:nvPicPr>
          <p:cNvPr id="2050" name="Picture 2" descr="Adroterapia, trattamento dei tumori con sincrotrone">
            <a:extLst>
              <a:ext uri="{FF2B5EF4-FFF2-40B4-BE49-F238E27FC236}">
                <a16:creationId xmlns:a16="http://schemas.microsoft.com/office/drawing/2014/main" id="{1F721487-F7DD-AABB-AF80-31DC7E34E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6" y="1061357"/>
            <a:ext cx="9753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071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2C347-AE0A-AFC3-9173-D7A83C920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DD7BF8E-73AF-45AC-3A1B-01991B520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3338" y="6522208"/>
            <a:ext cx="491448" cy="390656"/>
          </a:xfrm>
        </p:spPr>
        <p:txBody>
          <a:bodyPr/>
          <a:lstStyle/>
          <a:p>
            <a:fld id="{1C460F69-22A2-40AC-9215-90FEE51507A4}" type="slidenum">
              <a:rPr lang="it-IT" smtClean="0"/>
              <a:t>27</a:t>
            </a:fld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86A668A-212D-2306-CB6E-3D8A48625F23}"/>
              </a:ext>
            </a:extLst>
          </p:cNvPr>
          <p:cNvSpPr txBox="1"/>
          <p:nvPr/>
        </p:nvSpPr>
        <p:spPr>
          <a:xfrm>
            <a:off x="1307321" y="131293"/>
            <a:ext cx="5888136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>
                <a:solidFill>
                  <a:srgbClr val="FF3300"/>
                </a:solidFill>
              </a:rPr>
              <a:t>Il sincrotrone del CNAO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C3B8BA8-1841-FD49-F4AE-B235B7B9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8966" y="6458188"/>
            <a:ext cx="2072034" cy="315367"/>
          </a:xfrm>
        </p:spPr>
        <p:txBody>
          <a:bodyPr/>
          <a:lstStyle/>
          <a:p>
            <a:r>
              <a:rPr lang="en-US"/>
              <a:t>r. spighi: ADROTERAPIA</a:t>
            </a:r>
            <a:endParaRPr lang="it-IT" dirty="0"/>
          </a:p>
        </p:txBody>
      </p:sp>
      <p:pic>
        <p:nvPicPr>
          <p:cNvPr id="2" name="video_sincrotrone_cnao_tagliato">
            <a:hlinkClick r:id="" action="ppaction://media"/>
            <a:extLst>
              <a:ext uri="{FF2B5EF4-FFF2-40B4-BE49-F238E27FC236}">
                <a16:creationId xmlns:a16="http://schemas.microsoft.com/office/drawing/2014/main" id="{20C6B554-64DA-2601-41EF-CF776C218E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888" y="851110"/>
            <a:ext cx="9968139" cy="560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7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11473338" y="6522208"/>
            <a:ext cx="491448" cy="390656"/>
          </a:xfrm>
        </p:spPr>
        <p:txBody>
          <a:bodyPr/>
          <a:lstStyle/>
          <a:p>
            <a:fld id="{1C460F69-22A2-40AC-9215-90FEE51507A4}" type="slidenum">
              <a:rPr lang="it-IT" smtClean="0"/>
              <a:t>28</a:t>
            </a:fld>
            <a:endParaRPr lang="it-IT" dirty="0"/>
          </a:p>
        </p:txBody>
      </p:sp>
      <p:pic>
        <p:nvPicPr>
          <p:cNvPr id="2" name="scanning_path">
            <a:hlinkClick r:id="" action="ppaction://media"/>
            <a:extLst>
              <a:ext uri="{FF2B5EF4-FFF2-40B4-BE49-F238E27FC236}">
                <a16:creationId xmlns:a16="http://schemas.microsoft.com/office/drawing/2014/main" id="{4CD34EFA-ACA3-94AA-4987-189E7A3384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9058" y="830036"/>
            <a:ext cx="7913913" cy="593543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69346" y="44912"/>
            <a:ext cx="9230050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>
                <a:solidFill>
                  <a:srgbClr val="FF3300"/>
                </a:solidFill>
              </a:rPr>
              <a:t>Colpire il tumore con un fascio di particelle</a:t>
            </a:r>
          </a:p>
        </p:txBody>
      </p:sp>
    </p:spTree>
    <p:extLst>
      <p:ext uri="{BB962C8B-B14F-4D97-AF65-F5344CB8AC3E}">
        <p14:creationId xmlns:p14="http://schemas.microsoft.com/office/powerpoint/2010/main" val="337855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741BB-A62C-3FB9-6DBC-7566D1451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DB542241-0075-9E2F-E9E8-7A97C06B9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3338" y="6522208"/>
            <a:ext cx="491448" cy="390656"/>
          </a:xfrm>
        </p:spPr>
        <p:txBody>
          <a:bodyPr/>
          <a:lstStyle/>
          <a:p>
            <a:fld id="{1C460F69-22A2-40AC-9215-90FEE51507A4}" type="slidenum">
              <a:rPr lang="it-IT" smtClean="0"/>
              <a:t>29</a:t>
            </a:fld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0A98399-675D-8E12-7904-534CC597BC90}"/>
              </a:ext>
            </a:extLst>
          </p:cNvPr>
          <p:cNvSpPr txBox="1"/>
          <p:nvPr/>
        </p:nvSpPr>
        <p:spPr>
          <a:xfrm>
            <a:off x="2145520" y="960251"/>
            <a:ext cx="7161765" cy="1323439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>
                <a:solidFill>
                  <a:srgbClr val="FF3300"/>
                </a:solidFill>
              </a:rPr>
              <a:t>Chissà magari sarai tu a trovare la cura definitiva al tumore</a:t>
            </a:r>
          </a:p>
        </p:txBody>
      </p:sp>
      <p:pic>
        <p:nvPicPr>
          <p:cNvPr id="3074" name="Picture 2" descr="Ragazzino che ha una buona idea Una bolla con un'idea del segno della  lampada Illustrazione vettoriale | Vettore Premium">
            <a:extLst>
              <a:ext uri="{FF2B5EF4-FFF2-40B4-BE49-F238E27FC236}">
                <a16:creationId xmlns:a16="http://schemas.microsoft.com/office/drawing/2014/main" id="{AC5F15A9-529A-B2EB-2518-668AA072B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6111" l="10000" r="90556">
                        <a14:foregroundMark x1="66389" y1="10833" x2="85278" y2="26111"/>
                        <a14:foregroundMark x1="70000" y1="13333" x2="85278" y2="16389"/>
                        <a14:foregroundMark x1="88333" y1="17778" x2="72500" y2="11944"/>
                        <a14:foregroundMark x1="72500" y1="11944" x2="71667" y2="11944"/>
                        <a14:foregroundMark x1="66667" y1="25278" x2="77222" y2="11944"/>
                        <a14:foregroundMark x1="77222" y1="11944" x2="81667" y2="8889"/>
                        <a14:foregroundMark x1="65556" y1="13333" x2="73889" y2="27778"/>
                        <a14:foregroundMark x1="73889" y1="27778" x2="88889" y2="26389"/>
                        <a14:foregroundMark x1="88889" y1="26389" x2="90833" y2="21111"/>
                        <a14:foregroundMark x1="90278" y1="18056" x2="78056" y2="7500"/>
                        <a14:foregroundMark x1="78056" y1="7500" x2="75000" y2="7500"/>
                        <a14:foregroundMark x1="65556" y1="10556" x2="66389" y2="23056"/>
                        <a14:foregroundMark x1="63333" y1="14167" x2="59444" y2="21111"/>
                        <a14:foregroundMark x1="76944" y1="30278" x2="64167" y2="29167"/>
                        <a14:foregroundMark x1="70278" y1="36944" x2="68611" y2="36944"/>
                        <a14:foregroundMark x1="41667" y1="52222" x2="39444" y2="52500"/>
                        <a14:foregroundMark x1="44167" y1="68889" x2="45000" y2="65278"/>
                        <a14:foregroundMark x1="39444" y1="71944" x2="40278" y2="70278"/>
                        <a14:foregroundMark x1="29444" y1="75556" x2="25278" y2="76111"/>
                        <a14:foregroundMark x1="59167" y1="73611" x2="56944" y2="76944"/>
                        <a14:foregroundMark x1="51111" y1="91111" x2="31944" y2="91667"/>
                        <a14:foregroundMark x1="45556" y1="96111" x2="39722" y2="95833"/>
                        <a14:foregroundMark x1="76111" y1="20278" x2="73611" y2="2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9" y="2376751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tudentessa Con Un'idea Geniale Vignetta Vettoriale Illustrazione  Vettoriale - Illustrazione di barretta, luminoso: 230022074">
            <a:extLst>
              <a:ext uri="{FF2B5EF4-FFF2-40B4-BE49-F238E27FC236}">
                <a16:creationId xmlns:a16="http://schemas.microsoft.com/office/drawing/2014/main" id="{FE5B6DA5-1939-A768-41CA-FB6501D09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05" b="98339" l="1125" r="97125">
                        <a14:foregroundMark x1="41375" y1="8778" x2="14125" y2="29537"/>
                        <a14:foregroundMark x1="14125" y1="29537" x2="10125" y2="45433"/>
                        <a14:foregroundMark x1="10125" y1="45433" x2="10500" y2="56465"/>
                        <a14:foregroundMark x1="52750" y1="7829" x2="76500" y2="34757"/>
                        <a14:foregroundMark x1="76500" y1="34757" x2="86875" y2="72954"/>
                        <a14:foregroundMark x1="86875" y1="72954" x2="71500" y2="77224"/>
                        <a14:foregroundMark x1="71500" y1="77224" x2="68500" y2="77224"/>
                        <a14:foregroundMark x1="59250" y1="5219" x2="87125" y2="35469"/>
                        <a14:foregroundMark x1="87125" y1="35469" x2="92250" y2="73191"/>
                        <a14:foregroundMark x1="66875" y1="6050" x2="77375" y2="20166"/>
                        <a14:foregroundMark x1="77375" y1="20166" x2="60125" y2="15896"/>
                        <a14:foregroundMark x1="72750" y1="10558" x2="80875" y2="22420"/>
                        <a14:foregroundMark x1="80875" y1="22420" x2="86875" y2="21352"/>
                        <a14:foregroundMark x1="88375" y1="29775" x2="88375" y2="29775"/>
                        <a14:foregroundMark x1="88375" y1="29775" x2="83000" y2="47924"/>
                        <a14:foregroundMark x1="83000" y1="47924" x2="85625" y2="34282"/>
                        <a14:foregroundMark x1="85625" y1="34282" x2="76250" y2="43416"/>
                        <a14:foregroundMark x1="76250" y1="43416" x2="75375" y2="41044"/>
                        <a14:foregroundMark x1="52000" y1="10676" x2="35125" y2="15302"/>
                        <a14:foregroundMark x1="35125" y1="15302" x2="45625" y2="6168"/>
                        <a14:foregroundMark x1="45625" y1="6168" x2="42875" y2="5694"/>
                        <a14:foregroundMark x1="34375" y1="7948" x2="6750" y2="32503"/>
                        <a14:foregroundMark x1="16875" y1="41044" x2="12750" y2="78766"/>
                        <a14:foregroundMark x1="7625" y1="42112" x2="7625" y2="73665"/>
                        <a14:foregroundMark x1="7625" y1="73665" x2="8875" y2="77580"/>
                        <a14:foregroundMark x1="22250" y1="26690" x2="18500" y2="44128"/>
                        <a14:foregroundMark x1="44625" y1="2966" x2="29125" y2="8541"/>
                        <a14:foregroundMark x1="29125" y1="8541" x2="14375" y2="21471"/>
                        <a14:foregroundMark x1="7125" y1="34875" x2="3750" y2="67141"/>
                        <a14:foregroundMark x1="3750" y1="67141" x2="5250" y2="69276"/>
                        <a14:foregroundMark x1="94250" y1="59905" x2="94625" y2="72479"/>
                        <a14:foregroundMark x1="94625" y1="72479" x2="86125" y2="88968"/>
                        <a14:foregroundMark x1="86125" y1="88968" x2="78250" y2="92289"/>
                        <a14:foregroundMark x1="95125" y1="57533" x2="97000" y2="74614"/>
                        <a14:foregroundMark x1="17375" y1="76631" x2="17375" y2="90510"/>
                        <a14:foregroundMark x1="25875" y1="95492" x2="55250" y2="95848"/>
                        <a14:foregroundMark x1="71000" y1="7829" x2="83500" y2="20522"/>
                        <a14:foregroundMark x1="83500" y1="20522" x2="90625" y2="45670"/>
                        <a14:foregroundMark x1="48375" y1="2847" x2="79500" y2="10913"/>
                        <a14:foregroundMark x1="54625" y1="1423" x2="67250" y2="3321"/>
                        <a14:foregroundMark x1="67250" y1="3321" x2="78625" y2="11744"/>
                        <a14:foregroundMark x1="78625" y1="11744" x2="91750" y2="36418"/>
                        <a14:foregroundMark x1="91750" y1="36418" x2="91875" y2="43891"/>
                        <a14:foregroundMark x1="54250" y1="14472" x2="71250" y2="39620"/>
                        <a14:foregroundMark x1="71250" y1="39620" x2="77250" y2="56465"/>
                        <a14:foregroundMark x1="77125" y1="45670" x2="67500" y2="53618"/>
                        <a14:foregroundMark x1="67500" y1="53618" x2="66500" y2="57177"/>
                        <a14:foregroundMark x1="91625" y1="65006" x2="80625" y2="89917"/>
                        <a14:foregroundMark x1="80625" y1="89917" x2="75125" y2="95492"/>
                        <a14:foregroundMark x1="96625" y1="75089" x2="78875" y2="96797"/>
                        <a14:foregroundMark x1="78875" y1="96797" x2="73125" y2="96916"/>
                        <a14:foregroundMark x1="97125" y1="77343" x2="84750" y2="92408"/>
                        <a14:foregroundMark x1="79250" y1="57533" x2="81125" y2="74021"/>
                        <a14:foregroundMark x1="81125" y1="74021" x2="75500" y2="87070"/>
                        <a14:foregroundMark x1="75500" y1="87070" x2="75375" y2="89324"/>
                        <a14:foregroundMark x1="69875" y1="45789" x2="64875" y2="56821"/>
                        <a14:foregroundMark x1="64875" y1="56821" x2="64875" y2="59075"/>
                        <a14:foregroundMark x1="64875" y1="73784" x2="64125" y2="84342"/>
                        <a14:foregroundMark x1="13375" y1="69870" x2="19750" y2="89324"/>
                        <a14:foregroundMark x1="4875" y1="39502" x2="1125" y2="55872"/>
                        <a14:foregroundMark x1="1125" y1="55872" x2="9250" y2="81613"/>
                        <a14:foregroundMark x1="9250" y1="81613" x2="19750" y2="92408"/>
                        <a14:foregroundMark x1="39250" y1="46026" x2="45375" y2="43772"/>
                        <a14:foregroundMark x1="44875" y1="41163" x2="42500" y2="46145"/>
                        <a14:foregroundMark x1="45500" y1="46382" x2="46125" y2="42230"/>
                        <a14:foregroundMark x1="47125" y1="43654" x2="47125" y2="45314"/>
                        <a14:foregroundMark x1="64875" y1="46382" x2="63625" y2="34994"/>
                        <a14:foregroundMark x1="58750" y1="41518" x2="56375" y2="44958"/>
                        <a14:foregroundMark x1="59375" y1="41044" x2="58000" y2="39976"/>
                        <a14:foregroundMark x1="68625" y1="22301" x2="77750" y2="23488"/>
                        <a14:foregroundMark x1="75500" y1="22776" x2="66750" y2="20878"/>
                        <a14:foregroundMark x1="37375" y1="98339" x2="51875" y2="97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95657" y="2466571"/>
            <a:ext cx="3169129" cy="333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569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, neve, cielo, persona&#10;&#10;Descrizione generata automaticamente">
            <a:extLst>
              <a:ext uri="{FF2B5EF4-FFF2-40B4-BE49-F238E27FC236}">
                <a16:creationId xmlns:a16="http://schemas.microsoft.com/office/drawing/2014/main" id="{4A520B04-88FE-37AF-AF1B-6609FE303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t="12383" r="17575"/>
          <a:stretch>
            <a:fillRect/>
          </a:stretch>
        </p:blipFill>
        <p:spPr>
          <a:xfrm>
            <a:off x="2165286" y="4623393"/>
            <a:ext cx="1631578" cy="1882819"/>
          </a:xfrm>
          <a:prstGeom prst="rect">
            <a:avLst/>
          </a:prstGeom>
        </p:spPr>
      </p:pic>
      <p:pic>
        <p:nvPicPr>
          <p:cNvPr id="28" name="Immagine 27" descr="Immagine che contiene uomo, persona&#10;&#10;Descrizione generata automaticamente">
            <a:extLst>
              <a:ext uri="{FF2B5EF4-FFF2-40B4-BE49-F238E27FC236}">
                <a16:creationId xmlns:a16="http://schemas.microsoft.com/office/drawing/2014/main" id="{CB1F8620-742D-2450-913D-56F6F1EC5D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9"/>
          <a:stretch>
            <a:fillRect/>
          </a:stretch>
        </p:blipFill>
        <p:spPr>
          <a:xfrm>
            <a:off x="8452317" y="4681769"/>
            <a:ext cx="1377592" cy="1824443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AF293E3C-76FF-7261-3D15-3D97579CDFD6}"/>
              </a:ext>
            </a:extLst>
          </p:cNvPr>
          <p:cNvSpPr/>
          <p:nvPr/>
        </p:nvSpPr>
        <p:spPr>
          <a:xfrm>
            <a:off x="1881874" y="1833698"/>
            <a:ext cx="1162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Stefano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01A711FB-B652-2F06-B883-23C32BCAFB2D}"/>
              </a:ext>
            </a:extLst>
          </p:cNvPr>
          <p:cNvSpPr/>
          <p:nvPr/>
        </p:nvSpPr>
        <p:spPr>
          <a:xfrm>
            <a:off x="2352438" y="6450765"/>
            <a:ext cx="1281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Riccardo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A3977A58-B447-20AC-6E2B-3A72837A7CF1}"/>
              </a:ext>
            </a:extLst>
          </p:cNvPr>
          <p:cNvSpPr/>
          <p:nvPr/>
        </p:nvSpPr>
        <p:spPr>
          <a:xfrm>
            <a:off x="6601560" y="6450765"/>
            <a:ext cx="1041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Mauro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AD18CCCB-3666-9260-63F6-37D27D5A4DCA}"/>
              </a:ext>
            </a:extLst>
          </p:cNvPr>
          <p:cNvSpPr/>
          <p:nvPr/>
        </p:nvSpPr>
        <p:spPr>
          <a:xfrm>
            <a:off x="8557064" y="6450765"/>
            <a:ext cx="1216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Roberto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65F78D3D-1C1D-BE15-C322-F5ED98BD8CEB}"/>
              </a:ext>
            </a:extLst>
          </p:cNvPr>
          <p:cNvSpPr/>
          <p:nvPr/>
        </p:nvSpPr>
        <p:spPr>
          <a:xfrm>
            <a:off x="7025844" y="1833698"/>
            <a:ext cx="1197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Barbar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a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E3BBB62-5946-B354-21EC-76A2F7D282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r="-1"/>
          <a:stretch/>
        </p:blipFill>
        <p:spPr>
          <a:xfrm>
            <a:off x="5082182" y="186684"/>
            <a:ext cx="1654301" cy="1697833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C34B2977-6AE3-DEF1-7097-5B172FFBC2B0}"/>
              </a:ext>
            </a:extLst>
          </p:cNvPr>
          <p:cNvSpPr/>
          <p:nvPr/>
        </p:nvSpPr>
        <p:spPr>
          <a:xfrm>
            <a:off x="5354691" y="1833698"/>
            <a:ext cx="1114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Andrea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7D1A5127-E097-B50C-D6B4-A0EE03CB9A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6"/>
          <a:stretch/>
        </p:blipFill>
        <p:spPr>
          <a:xfrm>
            <a:off x="3332903" y="192647"/>
            <a:ext cx="1520049" cy="1691870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3C4EF1CE-D201-8B36-0ED1-2515F560DC98}"/>
              </a:ext>
            </a:extLst>
          </p:cNvPr>
          <p:cNvSpPr/>
          <p:nvPr/>
        </p:nvSpPr>
        <p:spPr>
          <a:xfrm>
            <a:off x="3552033" y="1833698"/>
            <a:ext cx="1216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Robert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o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47BDD8F5-BE25-1965-D62B-053D21E15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36"/>
          <a:stretch/>
        </p:blipFill>
        <p:spPr>
          <a:xfrm>
            <a:off x="6965713" y="183949"/>
            <a:ext cx="1384667" cy="1700567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89AA4D7B-BA83-49E8-4E6D-332E6BBA6F6F}"/>
              </a:ext>
            </a:extLst>
          </p:cNvPr>
          <p:cNvSpPr/>
          <p:nvPr/>
        </p:nvSpPr>
        <p:spPr>
          <a:xfrm>
            <a:off x="3723043" y="2787634"/>
            <a:ext cx="4059707" cy="1138773"/>
          </a:xfrm>
          <a:prstGeom prst="rect">
            <a:avLst/>
          </a:prstGeom>
          <a:solidFill>
            <a:srgbClr val="FFCCFF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400" b="1" dirty="0">
                <a:solidFill>
                  <a:srgbClr val="0033CC"/>
                </a:solidFill>
                <a:latin typeface="Calibri" panose="020F0502020204030204"/>
              </a:rPr>
              <a:t>Persone coinvolte in questa giornata</a:t>
            </a:r>
            <a:endParaRPr kumimoji="0" lang="it-IT" sz="3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1D977A4E-61E5-1FA2-E78F-BDF895225AA0}"/>
              </a:ext>
            </a:extLst>
          </p:cNvPr>
          <p:cNvSpPr/>
          <p:nvPr/>
        </p:nvSpPr>
        <p:spPr>
          <a:xfrm>
            <a:off x="4437985" y="6450765"/>
            <a:ext cx="1314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Giacomo</a:t>
            </a:r>
          </a:p>
        </p:txBody>
      </p:sp>
      <p:pic>
        <p:nvPicPr>
          <p:cNvPr id="2" name="Immagine 1" descr="Immagine che contiene persona, uomo, tuta, parete&#10;&#10;Descrizione generata automaticamente">
            <a:extLst>
              <a:ext uri="{FF2B5EF4-FFF2-40B4-BE49-F238E27FC236}">
                <a16:creationId xmlns:a16="http://schemas.microsoft.com/office/drawing/2014/main" id="{54D17063-F64F-52E7-0388-70CD675527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" r="7892"/>
          <a:stretch>
            <a:fillRect/>
          </a:stretch>
        </p:blipFill>
        <p:spPr>
          <a:xfrm>
            <a:off x="4297225" y="4605521"/>
            <a:ext cx="1631577" cy="1900691"/>
          </a:xfrm>
          <a:prstGeom prst="rect">
            <a:avLst/>
          </a:prstGeom>
        </p:spPr>
      </p:pic>
      <p:pic>
        <p:nvPicPr>
          <p:cNvPr id="5" name="Immagine 4" descr="Immagine che contiene persona, Viso umano, sorriso, vestiti&#10;&#10;Il contenuto generato dall'IA potrebbe non essere corretto.">
            <a:extLst>
              <a:ext uri="{FF2B5EF4-FFF2-40B4-BE49-F238E27FC236}">
                <a16:creationId xmlns:a16="http://schemas.microsoft.com/office/drawing/2014/main" id="{681D0CE4-8FC9-805C-1B8D-4A240F6E0F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t="18454" r="23927" b="30488"/>
          <a:stretch/>
        </p:blipFill>
        <p:spPr>
          <a:xfrm>
            <a:off x="1602688" y="201590"/>
            <a:ext cx="1500985" cy="168292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428865A-70CD-91A8-E3BE-4FB9209CE845}"/>
              </a:ext>
            </a:extLst>
          </p:cNvPr>
          <p:cNvSpPr/>
          <p:nvPr/>
        </p:nvSpPr>
        <p:spPr>
          <a:xfrm>
            <a:off x="449093" y="6440263"/>
            <a:ext cx="821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Sofia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23CB90D-2331-6A78-3825-4155EA301373}"/>
              </a:ext>
            </a:extLst>
          </p:cNvPr>
          <p:cNvSpPr/>
          <p:nvPr/>
        </p:nvSpPr>
        <p:spPr>
          <a:xfrm>
            <a:off x="10270162" y="6450765"/>
            <a:ext cx="1322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Eleonora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122" name="Picture 2" descr="Moli - Nato a Bologna nel 1971 , sposato con 2 figli di 25 e 19 anni, Cristiano  Spisni vive a Molinella dal 1997. Lavora all'Università di Bologna dal  1991, come impiegato">
            <a:extLst>
              <a:ext uri="{FF2B5EF4-FFF2-40B4-BE49-F238E27FC236}">
                <a16:creationId xmlns:a16="http://schemas.microsoft.com/office/drawing/2014/main" id="{1DA9A20D-86D4-F01F-F753-6432BE5F3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8" t="3965" r="33325" b="47649"/>
          <a:stretch>
            <a:fillRect/>
          </a:stretch>
        </p:blipFill>
        <p:spPr bwMode="auto">
          <a:xfrm>
            <a:off x="42702" y="201590"/>
            <a:ext cx="1419530" cy="168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A9B15350-8D78-9538-9192-B9F67AAECBEC}"/>
              </a:ext>
            </a:extLst>
          </p:cNvPr>
          <p:cNvSpPr/>
          <p:nvPr/>
        </p:nvSpPr>
        <p:spPr>
          <a:xfrm>
            <a:off x="125435" y="1833698"/>
            <a:ext cx="1317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Cristiano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124" name="Picture 4" descr="Safety and Protection Service – Istituto Nazionale di Fisica Nucleare  Sezione di Bologna">
            <a:extLst>
              <a:ext uri="{FF2B5EF4-FFF2-40B4-BE49-F238E27FC236}">
                <a16:creationId xmlns:a16="http://schemas.microsoft.com/office/drawing/2014/main" id="{BAD721F8-9CC4-D738-32DA-AD9D621DA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3" t="23933" r="20577" b="8739"/>
          <a:stretch>
            <a:fillRect/>
          </a:stretch>
        </p:blipFill>
        <p:spPr bwMode="auto">
          <a:xfrm>
            <a:off x="8490834" y="226728"/>
            <a:ext cx="1566730" cy="165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2C9D65FF-3F01-16C3-9461-A89D4D6DB63C}"/>
              </a:ext>
            </a:extLst>
          </p:cNvPr>
          <p:cNvSpPr/>
          <p:nvPr/>
        </p:nvSpPr>
        <p:spPr>
          <a:xfrm>
            <a:off x="8600698" y="1833698"/>
            <a:ext cx="1483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Domenico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126" name="Picture 6" descr="Elena Amadei - INFN | LinkedIn">
            <a:extLst>
              <a:ext uri="{FF2B5EF4-FFF2-40B4-BE49-F238E27FC236}">
                <a16:creationId xmlns:a16="http://schemas.microsoft.com/office/drawing/2014/main" id="{4D2FE08D-E51C-D40E-2344-31418FD19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" r="10352"/>
          <a:stretch>
            <a:fillRect/>
          </a:stretch>
        </p:blipFill>
        <p:spPr bwMode="auto">
          <a:xfrm>
            <a:off x="42702" y="2462625"/>
            <a:ext cx="1400730" cy="170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F1A3AC61-FE3D-270A-0B55-4ABCFFB35657}"/>
              </a:ext>
            </a:extLst>
          </p:cNvPr>
          <p:cNvSpPr/>
          <p:nvPr/>
        </p:nvSpPr>
        <p:spPr>
          <a:xfrm>
            <a:off x="265098" y="4104261"/>
            <a:ext cx="883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Elena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61F7E415-EB36-8664-ED42-7115A2044B73}"/>
              </a:ext>
            </a:extLst>
          </p:cNvPr>
          <p:cNvSpPr/>
          <p:nvPr/>
        </p:nvSpPr>
        <p:spPr>
          <a:xfrm>
            <a:off x="10460886" y="1833698"/>
            <a:ext cx="1178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Virginio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9A451957-0B56-47C7-D448-79B534117F02}"/>
              </a:ext>
            </a:extLst>
          </p:cNvPr>
          <p:cNvSpPr/>
          <p:nvPr/>
        </p:nvSpPr>
        <p:spPr>
          <a:xfrm>
            <a:off x="10553932" y="4104261"/>
            <a:ext cx="1297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Rossella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925759A-5FB8-52DF-E77F-AB00AAA044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 r="16906" b="22699"/>
          <a:stretch>
            <a:fillRect/>
          </a:stretch>
        </p:blipFill>
        <p:spPr>
          <a:xfrm>
            <a:off x="10330269" y="4681769"/>
            <a:ext cx="1583101" cy="1824443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26F61DBC-21B1-A7DF-813A-30987E17AE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2" t="14920" r="18358" b="19365"/>
          <a:stretch>
            <a:fillRect/>
          </a:stretch>
        </p:blipFill>
        <p:spPr>
          <a:xfrm>
            <a:off x="140989" y="4618723"/>
            <a:ext cx="1523936" cy="188748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8DD01362-4FF7-4EF4-BAF5-80D9760AF8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r="9409" b="14735"/>
          <a:stretch>
            <a:fillRect/>
          </a:stretch>
        </p:blipFill>
        <p:spPr>
          <a:xfrm>
            <a:off x="6429163" y="4625905"/>
            <a:ext cx="1522793" cy="1880307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8B7B07A-3004-79CE-BACC-41AC157E65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30763" y="2464864"/>
            <a:ext cx="1638774" cy="170286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CF51B059-B08F-6B3B-2BB5-51C729A34A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" t="5130" r="17136" b="26032"/>
          <a:stretch>
            <a:fillRect/>
          </a:stretch>
        </p:blipFill>
        <p:spPr>
          <a:xfrm>
            <a:off x="10361354" y="226728"/>
            <a:ext cx="1405689" cy="165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54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643443" y="6520368"/>
            <a:ext cx="523510" cy="31430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17C5C-9975-4E97-9C4D-8461BDD7EA7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2734498" y="100589"/>
            <a:ext cx="7310014" cy="584775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Cancro nel mondo: </a:t>
            </a:r>
            <a:r>
              <a:rPr lang="it-IT" sz="3200" i="1" dirty="0">
                <a:solidFill>
                  <a:srgbClr val="FF3300"/>
                </a:solidFill>
                <a:latin typeface="Calibri" panose="020F0502020204030204"/>
              </a:rPr>
              <a:t>il</a:t>
            </a:r>
            <a:r>
              <a:rPr kumimoji="0" lang="it-IT" sz="32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problema del secolo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70767" y="2994180"/>
            <a:ext cx="102747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Clr>
                <a:srgbClr val="3333FF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Popolazione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2020:</a:t>
            </a:r>
          </a:p>
          <a:p>
            <a:pPr marL="800100" lvl="1" indent="-342900">
              <a:buClr>
                <a:srgbClr val="3333FF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miliardi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mondo</a:t>
            </a:r>
          </a:p>
          <a:p>
            <a:pPr marL="800100" lvl="1" indent="-342900">
              <a:buClr>
                <a:srgbClr val="3333FF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milioni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nuovi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tumori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all’anno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(3‰),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50%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ricorre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radioterapia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257300" lvl="2" indent="-342900">
              <a:buClr>
                <a:srgbClr val="3333FF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milioni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RXT</a:t>
            </a:r>
          </a:p>
          <a:p>
            <a:pPr marL="1257300" lvl="2" indent="-342900">
              <a:buClr>
                <a:srgbClr val="3333FF"/>
              </a:buClr>
              <a:buSzPct val="70000"/>
              <a:buFont typeface="Wingdings" panose="05000000000000000000" pitchFamily="2" charset="2"/>
              <a:buChar char="q"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Clr>
                <a:srgbClr val="3333FF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Populazione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2010-2030</a:t>
            </a:r>
          </a:p>
          <a:p>
            <a:pPr marL="800100" lvl="1" indent="-342900">
              <a:buClr>
                <a:srgbClr val="3333FF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Calibri" panose="020F0502020204030204"/>
              </a:rPr>
              <a:t>oltre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65 </a:t>
            </a:r>
            <a:r>
              <a:rPr lang="en-US" sz="2400" kern="0" dirty="0" err="1">
                <a:solidFill>
                  <a:prstClr val="black"/>
                </a:solidFill>
                <a:latin typeface="Calibri" panose="020F0502020204030204"/>
              </a:rPr>
              <a:t>anni</a:t>
            </a: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Calibri" panose="020F0502020204030204"/>
              </a:rPr>
              <a:t>RADDOPPIERANNO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  <a:p>
            <a:pPr marL="800100" lvl="1" indent="-342900">
              <a:buClr>
                <a:srgbClr val="3333FF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oltre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80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TRIPLICHERANNO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lang="en-US" sz="2400" kern="0" dirty="0" err="1">
                <a:solidFill>
                  <a:prstClr val="black"/>
                </a:solidFill>
                <a:latin typeface="Calibri" panose="020F0502020204030204"/>
              </a:rPr>
              <a:t>chirurgia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↘)</a:t>
            </a:r>
          </a:p>
        </p:txBody>
      </p:sp>
      <p:sp>
        <p:nvSpPr>
          <p:cNvPr id="5" name="Rettangolo 4"/>
          <p:cNvSpPr/>
          <p:nvPr/>
        </p:nvSpPr>
        <p:spPr>
          <a:xfrm>
            <a:off x="409988" y="1645303"/>
            <a:ext cx="10934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2008:  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nel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mondo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14.1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milioni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di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nuovi</a:t>
            </a:r>
            <a:r>
              <a:rPr lang="en-US" sz="2400" b="1" kern="0" dirty="0">
                <a:solidFill>
                  <a:srgbClr val="0000CC"/>
                </a:solidFill>
                <a:latin typeface="Calibri" panose="020F0502020204030204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libri" panose="020F0502020204030204"/>
              </a:rPr>
              <a:t>Tumori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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8.2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libri" panose="020F0502020204030204"/>
              </a:rPr>
              <a:t>hanno</a:t>
            </a:r>
            <a:r>
              <a:rPr lang="en-US" sz="2400" b="1" kern="0" dirty="0">
                <a:solidFill>
                  <a:srgbClr val="0000CC"/>
                </a:solidFill>
                <a:latin typeface="Calibri" panose="020F0502020204030204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libri" panose="020F0502020204030204"/>
              </a:rPr>
              <a:t>portato</a:t>
            </a:r>
            <a:r>
              <a:rPr lang="en-US" sz="2400" b="1" kern="0" dirty="0">
                <a:solidFill>
                  <a:srgbClr val="0000CC"/>
                </a:solidFill>
                <a:latin typeface="Calibri" panose="020F0502020204030204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libri" panose="020F0502020204030204"/>
              </a:rPr>
              <a:t>alla</a:t>
            </a:r>
            <a:r>
              <a:rPr lang="en-US" sz="2400" b="1" kern="0" dirty="0">
                <a:solidFill>
                  <a:srgbClr val="0000CC"/>
                </a:solidFill>
                <a:latin typeface="Calibri" panose="020F0502020204030204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libri" panose="020F0502020204030204"/>
              </a:rPr>
              <a:t>morte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3" r="17374" b="9830"/>
          <a:stretch/>
        </p:blipFill>
        <p:spPr>
          <a:xfrm>
            <a:off x="8582516" y="4647397"/>
            <a:ext cx="3060927" cy="2110014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09988" y="917700"/>
            <a:ext cx="11372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Statisticamente: ogni anno il</a:t>
            </a: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 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̴3‰ </a:t>
            </a: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della popolazione mondiale contrae un nuovo cancro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9520" y="2258663"/>
            <a:ext cx="55917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L.A. Torre, R.L. Siegel, E.M. Ward,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A.Jemal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TI10"/>
                <a:ea typeface="+mn-ea"/>
                <a:cs typeface="+mn-cs"/>
              </a:rPr>
              <a:t>Global Cancer Incidence and Mortality Rates and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TI10"/>
                <a:ea typeface="+mn-ea"/>
                <a:cs typeface="+mn-cs"/>
              </a:rPr>
              <a:t>Trends|An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TI10"/>
                <a:ea typeface="+mn-ea"/>
                <a:cs typeface="+mn-cs"/>
              </a:rPr>
              <a:t> Update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Cancer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Epidemiol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 Biomarkers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Prev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; 25 (2016),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16 DOI: 10.1158/1055-9965.EPI-15-0578 Published January 2016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82478"/>
            <a:ext cx="4114800" cy="365125"/>
          </a:xfrm>
        </p:spPr>
        <p:txBody>
          <a:bodyPr/>
          <a:lstStyle/>
          <a:p>
            <a:r>
              <a:rPr lang="en-US"/>
              <a:t>r. spighi: ADROTERAPIA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2560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359306" y="6423956"/>
            <a:ext cx="733772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10335" y="18673"/>
            <a:ext cx="5517408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>
                <a:solidFill>
                  <a:srgbClr val="FF3300"/>
                </a:solidFill>
              </a:rPr>
              <a:t>Cosa significa sconfiggere un tumore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-31304" y="596278"/>
            <a:ext cx="99558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dirty="0" err="1"/>
              <a:t>Cancro</a:t>
            </a:r>
            <a:r>
              <a:rPr lang="en-US" sz="2400" kern="0" dirty="0"/>
              <a:t>: </a:t>
            </a:r>
            <a:r>
              <a:rPr lang="en-US" sz="2400" kern="0" dirty="0" err="1"/>
              <a:t>cellula</a:t>
            </a:r>
            <a:r>
              <a:rPr lang="en-US" sz="2400" kern="0" dirty="0"/>
              <a:t> </a:t>
            </a:r>
            <a:r>
              <a:rPr lang="en-US" sz="2400" b="1" kern="0" dirty="0" err="1">
                <a:solidFill>
                  <a:srgbClr val="FF0000"/>
                </a:solidFill>
              </a:rPr>
              <a:t>mutata</a:t>
            </a:r>
            <a:r>
              <a:rPr lang="en-US" sz="2400" b="1" kern="0" dirty="0">
                <a:solidFill>
                  <a:srgbClr val="FF0000"/>
                </a:solidFill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</a:rPr>
              <a:t>geneticamente</a:t>
            </a:r>
            <a:r>
              <a:rPr lang="en-US" sz="2400" b="1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/>
              <a:t>che</a:t>
            </a:r>
            <a:r>
              <a:rPr lang="en-US" sz="2400" kern="0" dirty="0"/>
              <a:t> </a:t>
            </a:r>
            <a:r>
              <a:rPr lang="en-US" sz="2400" kern="0" dirty="0" err="1"/>
              <a:t>si</a:t>
            </a:r>
            <a:r>
              <a:rPr lang="en-US" sz="2400" kern="0" dirty="0"/>
              <a:t> </a:t>
            </a:r>
            <a:r>
              <a:rPr lang="en-US" sz="2400" kern="0" dirty="0" err="1"/>
              <a:t>riproduce</a:t>
            </a:r>
            <a:r>
              <a:rPr lang="en-US" sz="2400" kern="0" dirty="0"/>
              <a:t> in modo </a:t>
            </a:r>
            <a:r>
              <a:rPr lang="en-US" sz="2400" kern="0" dirty="0" err="1"/>
              <a:t>incontrollato</a:t>
            </a:r>
            <a:r>
              <a:rPr lang="en-US" sz="2400" kern="0" dirty="0"/>
              <a:t> </a:t>
            </a:r>
            <a:endParaRPr lang="it-IT" altLang="it-IT" sz="2400" dirty="0"/>
          </a:p>
          <a:p>
            <a:r>
              <a:rPr lang="it-IT" altLang="it-IT" sz="2400" dirty="0"/>
              <a:t>La cellula può migrare e formare </a:t>
            </a:r>
            <a:r>
              <a:rPr lang="it-IT" altLang="it-IT" sz="2400" b="1" dirty="0">
                <a:solidFill>
                  <a:srgbClr val="FF0000"/>
                </a:solidFill>
              </a:rPr>
              <a:t>metastasi</a:t>
            </a:r>
            <a:endParaRPr lang="it-IT" altLang="it-IT" sz="2400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112660" y="4881327"/>
            <a:ext cx="7064479" cy="461665"/>
          </a:xfrm>
          <a:prstGeom prst="rect">
            <a:avLst/>
          </a:prstGeom>
          <a:solidFill>
            <a:srgbClr val="66FF66"/>
          </a:solidFill>
          <a:ln w="28575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b="1" dirty="0">
                <a:solidFill>
                  <a:srgbClr val="0000CC"/>
                </a:solidFill>
              </a:rPr>
              <a:t>Cellula perde la capacità di riprodursi indefinitamente 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</a:rPr>
              <a:t> 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150203" y="1567019"/>
            <a:ext cx="2962457" cy="461665"/>
          </a:xfrm>
          <a:prstGeom prst="rect">
            <a:avLst/>
          </a:prstGeom>
          <a:solidFill>
            <a:srgbClr val="66FF66"/>
          </a:solidFill>
          <a:ln w="28575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b="1" dirty="0">
                <a:solidFill>
                  <a:srgbClr val="0000CC"/>
                </a:solidFill>
              </a:rPr>
              <a:t>Sconfiggere un cancro</a:t>
            </a:r>
          </a:p>
        </p:txBody>
      </p:sp>
      <p:sp>
        <p:nvSpPr>
          <p:cNvPr id="14" name="Freccia a destra 129"/>
          <p:cNvSpPr/>
          <p:nvPr/>
        </p:nvSpPr>
        <p:spPr>
          <a:xfrm rot="5400000">
            <a:off x="3256355" y="2204375"/>
            <a:ext cx="750152" cy="685367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1044697" y="3039735"/>
            <a:ext cx="5173468" cy="830997"/>
          </a:xfrm>
          <a:prstGeom prst="rect">
            <a:avLst/>
          </a:prstGeom>
          <a:solidFill>
            <a:srgbClr val="66FF66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srgbClr val="0000CC"/>
                </a:solidFill>
              </a:rPr>
              <a:t>Impedire la proliferazione incontrollata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srgbClr val="0000CC"/>
                </a:solidFill>
              </a:rPr>
              <a:t>non è necessario uccidere la cellula</a:t>
            </a:r>
          </a:p>
        </p:txBody>
      </p:sp>
      <p:sp>
        <p:nvSpPr>
          <p:cNvPr id="18" name="Freccia a destra 129"/>
          <p:cNvSpPr/>
          <p:nvPr/>
        </p:nvSpPr>
        <p:spPr>
          <a:xfrm rot="5400000">
            <a:off x="8596808" y="5502482"/>
            <a:ext cx="750152" cy="685367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29"/>
          <p:cNvSpPr/>
          <p:nvPr/>
        </p:nvSpPr>
        <p:spPr>
          <a:xfrm>
            <a:off x="4332975" y="4768605"/>
            <a:ext cx="750152" cy="685367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29"/>
          <p:cNvSpPr/>
          <p:nvPr/>
        </p:nvSpPr>
        <p:spPr>
          <a:xfrm rot="5400000">
            <a:off x="3256355" y="4040617"/>
            <a:ext cx="750152" cy="685367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/>
          <p:cNvSpPr/>
          <p:nvPr/>
        </p:nvSpPr>
        <p:spPr>
          <a:xfrm>
            <a:off x="2192963" y="4903072"/>
            <a:ext cx="2029465" cy="461665"/>
          </a:xfrm>
          <a:prstGeom prst="rect">
            <a:avLst/>
          </a:prstGeom>
          <a:solidFill>
            <a:srgbClr val="66FF66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srgbClr val="0000CC"/>
                </a:solidFill>
              </a:rPr>
              <a:t>Colpire il DNA</a:t>
            </a:r>
          </a:p>
        </p:txBody>
      </p:sp>
      <p:pic>
        <p:nvPicPr>
          <p:cNvPr id="21" name="Immagin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316" y="2182341"/>
            <a:ext cx="3702955" cy="2545783"/>
          </a:xfrm>
          <a:prstGeom prst="rect">
            <a:avLst/>
          </a:prstGeom>
        </p:spPr>
      </p:pic>
      <p:sp>
        <p:nvSpPr>
          <p:cNvPr id="23" name="Rettangolo 40"/>
          <p:cNvSpPr/>
          <p:nvPr/>
        </p:nvSpPr>
        <p:spPr>
          <a:xfrm>
            <a:off x="7253712" y="4231849"/>
            <a:ext cx="3835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chemeClr val="bg1"/>
                </a:solidFill>
              </a:rPr>
              <a:t>DNA </a:t>
            </a:r>
            <a:r>
              <a:rPr lang="en-US" sz="2400" b="1" kern="0" dirty="0" err="1">
                <a:solidFill>
                  <a:schemeClr val="bg1"/>
                </a:solidFill>
              </a:rPr>
              <a:t>gestisce</a:t>
            </a:r>
            <a:r>
              <a:rPr lang="en-US" sz="2400" b="1" kern="0" dirty="0">
                <a:solidFill>
                  <a:schemeClr val="bg1"/>
                </a:solidFill>
              </a:rPr>
              <a:t> la </a:t>
            </a:r>
            <a:r>
              <a:rPr lang="en-US" sz="2400" b="1" kern="0" dirty="0" err="1">
                <a:solidFill>
                  <a:schemeClr val="bg1"/>
                </a:solidFill>
              </a:rPr>
              <a:t>riproduzione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7639022" y="6365855"/>
            <a:ext cx="3021544" cy="461665"/>
          </a:xfrm>
          <a:prstGeom prst="rect">
            <a:avLst/>
          </a:prstGeom>
          <a:solidFill>
            <a:srgbClr val="66FF66"/>
          </a:solidFill>
          <a:ln w="28575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</a:rPr>
              <a:t>È considerata morta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29332" r="7833" b="11779"/>
          <a:stretch/>
        </p:blipFill>
        <p:spPr>
          <a:xfrm>
            <a:off x="80046" y="4281478"/>
            <a:ext cx="2029465" cy="2168581"/>
          </a:xfrm>
          <a:prstGeom prst="rect">
            <a:avLst/>
          </a:prstGeom>
        </p:spPr>
      </p:pic>
      <p:sp>
        <p:nvSpPr>
          <p:cNvPr id="25" name="Rettangolo 40"/>
          <p:cNvSpPr/>
          <p:nvPr/>
        </p:nvSpPr>
        <p:spPr>
          <a:xfrm>
            <a:off x="-41688" y="6020187"/>
            <a:ext cx="22234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>
                <a:solidFill>
                  <a:schemeClr val="bg1"/>
                </a:solidFill>
              </a:rPr>
              <a:t>Mitosis or meiosis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61148D5-B6B3-4F1B-9038-92623D4D2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391" y="6434477"/>
            <a:ext cx="4114800" cy="365125"/>
          </a:xfrm>
        </p:spPr>
        <p:txBody>
          <a:bodyPr/>
          <a:lstStyle/>
          <a:p>
            <a:r>
              <a:rPr lang="en-US"/>
              <a:t>r. spighi: ADROTERAPIA</a:t>
            </a:r>
            <a:endParaRPr lang="it-IT"/>
          </a:p>
        </p:txBody>
      </p:sp>
      <p:pic>
        <p:nvPicPr>
          <p:cNvPr id="22" name="Immagine 15">
            <a:extLst>
              <a:ext uri="{FF2B5EF4-FFF2-40B4-BE49-F238E27FC236}">
                <a16:creationId xmlns:a16="http://schemas.microsoft.com/office/drawing/2014/main" id="{3C7DE29D-2289-478C-B68E-084540C045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85" y="1"/>
            <a:ext cx="2252554" cy="178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0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610F4D6F-D3D0-4C97-98DC-CF0AE8A508DD}"/>
              </a:ext>
            </a:extLst>
          </p:cNvPr>
          <p:cNvSpPr/>
          <p:nvPr/>
        </p:nvSpPr>
        <p:spPr>
          <a:xfrm>
            <a:off x="5423484" y="1650373"/>
            <a:ext cx="6715273" cy="4107331"/>
          </a:xfrm>
          <a:prstGeom prst="roundRect">
            <a:avLst/>
          </a:prstGeom>
          <a:solidFill>
            <a:srgbClr val="DDDD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ounded Rectangle 4"/>
          <p:cNvSpPr/>
          <p:nvPr/>
        </p:nvSpPr>
        <p:spPr>
          <a:xfrm>
            <a:off x="5480787" y="3891966"/>
            <a:ext cx="2885089" cy="1323308"/>
          </a:xfrm>
          <a:prstGeom prst="roundRec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090366" y="6465190"/>
            <a:ext cx="733772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377664" y="69971"/>
            <a:ext cx="4294765" cy="584775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i="1" dirty="0">
                <a:solidFill>
                  <a:srgbClr val="FF3300"/>
                </a:solidFill>
              </a:rPr>
              <a:t>Trattamenti per i Tumori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5402730" y="6443186"/>
            <a:ext cx="2452160" cy="304341"/>
          </a:xfrm>
        </p:spPr>
        <p:txBody>
          <a:bodyPr/>
          <a:lstStyle/>
          <a:p>
            <a:r>
              <a:rPr lang="en-US"/>
              <a:t>r. spighi: ADROTERAPIA</a:t>
            </a:r>
            <a:endParaRPr lang="it-IT" dirty="0"/>
          </a:p>
        </p:txBody>
      </p:sp>
      <p:pic>
        <p:nvPicPr>
          <p:cNvPr id="13" name="Immagin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6" y="3887453"/>
            <a:ext cx="5076404" cy="2860074"/>
          </a:xfrm>
          <a:prstGeom prst="rect">
            <a:avLst/>
          </a:prstGeom>
        </p:spPr>
      </p:pic>
      <p:sp>
        <p:nvSpPr>
          <p:cNvPr id="14" name="Rettangolo 60"/>
          <p:cNvSpPr/>
          <p:nvPr/>
        </p:nvSpPr>
        <p:spPr>
          <a:xfrm>
            <a:off x="5117329" y="1735903"/>
            <a:ext cx="33295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lang="it-IT" altLang="it-IT" sz="2400" b="1" dirty="0">
                <a:solidFill>
                  <a:srgbClr val="0000CC"/>
                </a:solidFill>
                <a:latin typeface="Calibri" panose="020F0502020204030204"/>
              </a:rPr>
              <a:t>Chirurgia</a:t>
            </a: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Chemioterapia</a:t>
            </a: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Immunoterapia</a:t>
            </a:r>
            <a:endParaRPr lang="it-IT" altLang="it-IT" sz="2400" dirty="0">
              <a:solidFill>
                <a:srgbClr val="0000CC"/>
              </a:solidFill>
              <a:latin typeface="Calibri" panose="020F050202020403020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Radioterapia</a:t>
            </a:r>
            <a:endParaRPr lang="it-IT" altLang="it-IT" sz="2400" dirty="0">
              <a:solidFill>
                <a:srgbClr val="0000CC"/>
              </a:solidFill>
              <a:latin typeface="Calibri" panose="020F050202020403020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lang="it-IT" altLang="it-IT" sz="2400" b="1" dirty="0">
                <a:solidFill>
                  <a:srgbClr val="0000CC"/>
                </a:solidFill>
                <a:latin typeface="Calibri" panose="020F0502020204030204"/>
              </a:rPr>
              <a:t>Adroterapia</a:t>
            </a: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40"/>
          <p:cNvSpPr/>
          <p:nvPr/>
        </p:nvSpPr>
        <p:spPr>
          <a:xfrm>
            <a:off x="131300" y="3918985"/>
            <a:ext cx="3246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chemeClr val="bg1"/>
                </a:solidFill>
              </a:rPr>
              <a:t>Radio-</a:t>
            </a:r>
            <a:r>
              <a:rPr lang="en-US" sz="2400" b="1" kern="0" dirty="0" err="1">
                <a:solidFill>
                  <a:schemeClr val="bg1"/>
                </a:solidFill>
              </a:rPr>
              <a:t>AdroTerapia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6" name="Immagin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0000"/>
          <a:stretch/>
        </p:blipFill>
        <p:spPr>
          <a:xfrm>
            <a:off x="8678365" y="1783298"/>
            <a:ext cx="1437895" cy="1130634"/>
          </a:xfrm>
          <a:prstGeom prst="rect">
            <a:avLst/>
          </a:prstGeom>
        </p:spPr>
      </p:pic>
      <p:pic>
        <p:nvPicPr>
          <p:cNvPr id="22" name="Immagin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837" y="3708351"/>
            <a:ext cx="1856371" cy="1687610"/>
          </a:xfrm>
          <a:prstGeom prst="rect">
            <a:avLst/>
          </a:prstGeom>
        </p:spPr>
      </p:pic>
      <p:pic>
        <p:nvPicPr>
          <p:cNvPr id="23" name="Immagin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239" y="4582067"/>
            <a:ext cx="1646481" cy="1110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84" y="3229940"/>
            <a:ext cx="1665850" cy="1133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235" y="1930690"/>
            <a:ext cx="1093020" cy="1568484"/>
          </a:xfrm>
          <a:prstGeom prst="rect">
            <a:avLst/>
          </a:prstGeom>
        </p:spPr>
      </p:pic>
      <p:sp>
        <p:nvSpPr>
          <p:cNvPr id="49" name="Rettangolo 8"/>
          <p:cNvSpPr/>
          <p:nvPr/>
        </p:nvSpPr>
        <p:spPr>
          <a:xfrm>
            <a:off x="0" y="873886"/>
            <a:ext cx="74131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Ad oggi non sappiamo le cause per cui nasce un tumore: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 </a:t>
            </a:r>
          </a:p>
          <a:p>
            <a:pPr marL="800100" lvl="1" indent="-342900">
              <a:buClr>
                <a:srgbClr val="0000CC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it-IT" sz="2400" b="1" dirty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NON POSSIAMO PREVENIRLO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  </a:t>
            </a:r>
          </a:p>
          <a:p>
            <a:pPr marL="800100" lvl="1" indent="-342900">
              <a:buClr>
                <a:srgbClr val="0000CC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it-IT" sz="2400" b="1" dirty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POSSIAMO CERCARE DI UCCIDERLO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89038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398523" y="6343411"/>
            <a:ext cx="733772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630699" y="93563"/>
            <a:ext cx="4715522" cy="584775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i="1" dirty="0">
                <a:solidFill>
                  <a:srgbClr val="FF3300"/>
                </a:solidFill>
              </a:rPr>
              <a:t>Radioterapia e Adroterapia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3952014" y="6525973"/>
            <a:ext cx="2452160" cy="304341"/>
          </a:xfrm>
        </p:spPr>
        <p:txBody>
          <a:bodyPr/>
          <a:lstStyle/>
          <a:p>
            <a:r>
              <a:rPr lang="en-US"/>
              <a:t>r. spighi: ADROTERAPIA</a:t>
            </a:r>
            <a:endParaRPr lang="it-IT" dirty="0"/>
          </a:p>
        </p:txBody>
      </p:sp>
      <p:pic>
        <p:nvPicPr>
          <p:cNvPr id="30" name="Immagin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t="9334" r="24539" b="20381"/>
          <a:stretch/>
        </p:blipFill>
        <p:spPr>
          <a:xfrm>
            <a:off x="5464799" y="926219"/>
            <a:ext cx="969873" cy="1205897"/>
          </a:xfrm>
          <a:prstGeom prst="rect">
            <a:avLst/>
          </a:prstGeom>
        </p:spPr>
      </p:pic>
      <p:sp>
        <p:nvSpPr>
          <p:cNvPr id="35" name="Freccia a destra 15"/>
          <p:cNvSpPr/>
          <p:nvPr/>
        </p:nvSpPr>
        <p:spPr>
          <a:xfrm rot="944065">
            <a:off x="3592691" y="984498"/>
            <a:ext cx="1675660" cy="377725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85226" y="2098526"/>
            <a:ext cx="2279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noProof="0" dirty="0">
                <a:solidFill>
                  <a:prstClr val="black"/>
                </a:solidFill>
                <a:latin typeface="Calibri" panose="020F0502020204030204"/>
              </a:rPr>
              <a:t>H, C, O (&gt;95%)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EA2B3EA7-178F-452A-BD81-4C414401200D}"/>
              </a:ext>
            </a:extLst>
          </p:cNvPr>
          <p:cNvGrpSpPr/>
          <p:nvPr/>
        </p:nvGrpSpPr>
        <p:grpSpPr>
          <a:xfrm>
            <a:off x="60124" y="241756"/>
            <a:ext cx="3344333" cy="1086503"/>
            <a:chOff x="322437" y="62848"/>
            <a:chExt cx="3344333" cy="1086503"/>
          </a:xfrm>
        </p:grpSpPr>
        <p:sp>
          <p:nvSpPr>
            <p:cNvPr id="48" name="Rounded Rectangle 47"/>
            <p:cNvSpPr/>
            <p:nvPr/>
          </p:nvSpPr>
          <p:spPr>
            <a:xfrm>
              <a:off x="322437" y="62848"/>
              <a:ext cx="3331833" cy="1086503"/>
            </a:xfrm>
            <a:prstGeom prst="roundRect">
              <a:avLst/>
            </a:prstGeom>
            <a:solidFill>
              <a:srgbClr val="66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ttangolo 40"/>
            <p:cNvSpPr/>
            <p:nvPr/>
          </p:nvSpPr>
          <p:spPr>
            <a:xfrm>
              <a:off x="364699" y="315570"/>
              <a:ext cx="22268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kern="0" dirty="0" err="1">
                  <a:solidFill>
                    <a:srgbClr val="0000CC"/>
                  </a:solidFill>
                </a:rPr>
                <a:t>Radioterapia</a:t>
              </a:r>
              <a:endParaRPr lang="it-IT" dirty="0">
                <a:solidFill>
                  <a:srgbClr val="0000CC"/>
                </a:solidFill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2273019" y="204009"/>
              <a:ext cx="1393751" cy="703937"/>
              <a:chOff x="1782181" y="4330218"/>
              <a:chExt cx="916705" cy="311066"/>
            </a:xfrm>
          </p:grpSpPr>
          <p:pic>
            <p:nvPicPr>
              <p:cNvPr id="40" name="Immagine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147" b="50350" l="2632" r="479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73" t="2" r="50000" b="50050"/>
              <a:stretch/>
            </p:blipFill>
            <p:spPr bwMode="auto">
              <a:xfrm rot="1486764">
                <a:off x="1782181" y="4330218"/>
                <a:ext cx="916705" cy="302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Triangolo isoscele 16"/>
              <p:cNvSpPr/>
              <p:nvPr/>
            </p:nvSpPr>
            <p:spPr>
              <a:xfrm rot="2520000">
                <a:off x="2492188" y="4566726"/>
                <a:ext cx="185124" cy="74558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Rettangolo 8"/>
            <p:cNvSpPr/>
            <p:nvPr/>
          </p:nvSpPr>
          <p:spPr>
            <a:xfrm>
              <a:off x="2111573" y="649253"/>
              <a:ext cx="579005" cy="4616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γ</a:t>
              </a:r>
              <a:r>
                <a:rPr kumimoji="0" lang="it-IT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,X</a:t>
              </a:r>
              <a:endParaRPr kumimoji="0" lang="it-IT" sz="24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Immagine 4" descr="Immagine che contiene interni, piccolo, sedendo, verde&#10;&#10;Descrizione generata automaticamente">
            <a:extLst>
              <a:ext uri="{FF2B5EF4-FFF2-40B4-BE49-F238E27FC236}">
                <a16:creationId xmlns:a16="http://schemas.microsoft.com/office/drawing/2014/main" id="{7CA47A8B-5DC5-4378-AEA7-21FD8B3C88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00" y="1580981"/>
            <a:ext cx="3447923" cy="2167554"/>
          </a:xfrm>
          <a:prstGeom prst="rect">
            <a:avLst/>
          </a:prstGeom>
        </p:spPr>
      </p:pic>
      <p:pic>
        <p:nvPicPr>
          <p:cNvPr id="7" name="Immagine 6" descr="Immagine che contiene interni, sedendo, lavello, cucina&#10;&#10;Descrizione generata automaticamente">
            <a:extLst>
              <a:ext uri="{FF2B5EF4-FFF2-40B4-BE49-F238E27FC236}">
                <a16:creationId xmlns:a16="http://schemas.microsoft.com/office/drawing/2014/main" id="{A5CDEBB8-492B-4FF6-867E-7D971AE7A3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8" y="4084005"/>
            <a:ext cx="3535508" cy="2651632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6659285A-B0A5-49C8-99E0-0789049BDB1E}"/>
              </a:ext>
            </a:extLst>
          </p:cNvPr>
          <p:cNvGrpSpPr/>
          <p:nvPr/>
        </p:nvGrpSpPr>
        <p:grpSpPr>
          <a:xfrm>
            <a:off x="8764889" y="132159"/>
            <a:ext cx="3337508" cy="1179644"/>
            <a:chOff x="8677460" y="666827"/>
            <a:chExt cx="3337508" cy="1179644"/>
          </a:xfrm>
        </p:grpSpPr>
        <p:sp>
          <p:nvSpPr>
            <p:cNvPr id="57" name="Rounded Rectangle 47">
              <a:extLst>
                <a:ext uri="{FF2B5EF4-FFF2-40B4-BE49-F238E27FC236}">
                  <a16:creationId xmlns:a16="http://schemas.microsoft.com/office/drawing/2014/main" id="{DC63CBBB-16EC-4F52-8821-9BE8F45D99F5}"/>
                </a:ext>
              </a:extLst>
            </p:cNvPr>
            <p:cNvSpPr/>
            <p:nvPr/>
          </p:nvSpPr>
          <p:spPr>
            <a:xfrm>
              <a:off x="8677460" y="759968"/>
              <a:ext cx="3337508" cy="1086503"/>
            </a:xfrm>
            <a:prstGeom prst="roundRect">
              <a:avLst/>
            </a:prstGeom>
            <a:solidFill>
              <a:srgbClr val="66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ttangolo 40">
              <a:extLst>
                <a:ext uri="{FF2B5EF4-FFF2-40B4-BE49-F238E27FC236}">
                  <a16:creationId xmlns:a16="http://schemas.microsoft.com/office/drawing/2014/main" id="{4FEAD626-08F6-4C4A-B665-69E781DAE5B7}"/>
                </a:ext>
              </a:extLst>
            </p:cNvPr>
            <p:cNvSpPr/>
            <p:nvPr/>
          </p:nvSpPr>
          <p:spPr>
            <a:xfrm>
              <a:off x="8677460" y="1046143"/>
              <a:ext cx="22268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kern="0" dirty="0" err="1">
                  <a:solidFill>
                    <a:srgbClr val="0000CC"/>
                  </a:solidFill>
                </a:rPr>
                <a:t>Adroterapia</a:t>
              </a:r>
              <a:endParaRPr lang="it-IT" dirty="0">
                <a:solidFill>
                  <a:srgbClr val="0000CC"/>
                </a:solidFill>
              </a:endParaRPr>
            </a:p>
          </p:txBody>
        </p:sp>
        <p:sp>
          <p:nvSpPr>
            <p:cNvPr id="63" name="Rectangle 32">
              <a:extLst>
                <a:ext uri="{FF2B5EF4-FFF2-40B4-BE49-F238E27FC236}">
                  <a16:creationId xmlns:a16="http://schemas.microsoft.com/office/drawing/2014/main" id="{72921FA4-5F5A-4FEB-B0B1-2AB064FB6B22}"/>
                </a:ext>
              </a:extLst>
            </p:cNvPr>
            <p:cNvSpPr/>
            <p:nvPr/>
          </p:nvSpPr>
          <p:spPr>
            <a:xfrm>
              <a:off x="10405889" y="1299041"/>
              <a:ext cx="61908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33">
              <a:extLst>
                <a:ext uri="{FF2B5EF4-FFF2-40B4-BE49-F238E27FC236}">
                  <a16:creationId xmlns:a16="http://schemas.microsoft.com/office/drawing/2014/main" id="{31800DF8-D1F2-4B15-9E73-104F419106BD}"/>
                </a:ext>
              </a:extLst>
            </p:cNvPr>
            <p:cNvSpPr/>
            <p:nvPr/>
          </p:nvSpPr>
          <p:spPr>
            <a:xfrm>
              <a:off x="10652885" y="666827"/>
              <a:ext cx="37382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800" dirty="0">
                  <a:solidFill>
                    <a:prstClr val="black"/>
                  </a:solidFill>
                  <a:latin typeface="Calibri" panose="020F0502020204030204"/>
                </a:rPr>
                <a:t>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e 64">
              <a:extLst>
                <a:ext uri="{FF2B5EF4-FFF2-40B4-BE49-F238E27FC236}">
                  <a16:creationId xmlns:a16="http://schemas.microsoft.com/office/drawing/2014/main" id="{F9EB33FC-D92A-4A5C-8068-91393626AD9B}"/>
                </a:ext>
              </a:extLst>
            </p:cNvPr>
            <p:cNvSpPr/>
            <p:nvPr/>
          </p:nvSpPr>
          <p:spPr>
            <a:xfrm rot="265488">
              <a:off x="11361793" y="847684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6" name="Gruppo 65">
              <a:extLst>
                <a:ext uri="{FF2B5EF4-FFF2-40B4-BE49-F238E27FC236}">
                  <a16:creationId xmlns:a16="http://schemas.microsoft.com/office/drawing/2014/main" id="{0EF8C6D7-53C9-402E-889F-2AD614FB0F50}"/>
                </a:ext>
              </a:extLst>
            </p:cNvPr>
            <p:cNvGrpSpPr/>
            <p:nvPr/>
          </p:nvGrpSpPr>
          <p:grpSpPr>
            <a:xfrm>
              <a:off x="11181558" y="1213931"/>
              <a:ext cx="629615" cy="608330"/>
              <a:chOff x="3538694" y="3755428"/>
              <a:chExt cx="629615" cy="608330"/>
            </a:xfrm>
          </p:grpSpPr>
          <p:sp>
            <p:nvSpPr>
              <p:cNvPr id="67" name="Ovale 66">
                <a:extLst>
                  <a:ext uri="{FF2B5EF4-FFF2-40B4-BE49-F238E27FC236}">
                    <a16:creationId xmlns:a16="http://schemas.microsoft.com/office/drawing/2014/main" id="{BEA49165-52CA-43FA-B7DA-E8D81E5511A1}"/>
                  </a:ext>
                </a:extLst>
              </p:cNvPr>
              <p:cNvSpPr/>
              <p:nvPr/>
            </p:nvSpPr>
            <p:spPr>
              <a:xfrm rot="265488">
                <a:off x="3686469" y="4125633"/>
                <a:ext cx="238125" cy="238125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8" name="Ovale 67">
                <a:extLst>
                  <a:ext uri="{FF2B5EF4-FFF2-40B4-BE49-F238E27FC236}">
                    <a16:creationId xmlns:a16="http://schemas.microsoft.com/office/drawing/2014/main" id="{5F614080-047F-4A4C-9666-565C06A9895C}"/>
                  </a:ext>
                </a:extLst>
              </p:cNvPr>
              <p:cNvSpPr/>
              <p:nvPr/>
            </p:nvSpPr>
            <p:spPr>
              <a:xfrm rot="265488">
                <a:off x="3538694" y="3999202"/>
                <a:ext cx="238125" cy="238125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9" name="Ovale 68">
                <a:extLst>
                  <a:ext uri="{FF2B5EF4-FFF2-40B4-BE49-F238E27FC236}">
                    <a16:creationId xmlns:a16="http://schemas.microsoft.com/office/drawing/2014/main" id="{D0323367-1053-46C9-881F-2C040E4F17D6}"/>
                  </a:ext>
                </a:extLst>
              </p:cNvPr>
              <p:cNvSpPr/>
              <p:nvPr/>
            </p:nvSpPr>
            <p:spPr>
              <a:xfrm rot="265488">
                <a:off x="3793150" y="3797342"/>
                <a:ext cx="238125" cy="238125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0" name="Ovale 69">
                <a:extLst>
                  <a:ext uri="{FF2B5EF4-FFF2-40B4-BE49-F238E27FC236}">
                    <a16:creationId xmlns:a16="http://schemas.microsoft.com/office/drawing/2014/main" id="{1ED54C45-B958-4318-8C99-1EA541DA8954}"/>
                  </a:ext>
                </a:extLst>
              </p:cNvPr>
              <p:cNvSpPr/>
              <p:nvPr/>
            </p:nvSpPr>
            <p:spPr>
              <a:xfrm rot="265488">
                <a:off x="3735914" y="3946374"/>
                <a:ext cx="238125" cy="238125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1" name="Ovale 70">
                <a:extLst>
                  <a:ext uri="{FF2B5EF4-FFF2-40B4-BE49-F238E27FC236}">
                    <a16:creationId xmlns:a16="http://schemas.microsoft.com/office/drawing/2014/main" id="{ECBB654F-AF36-4914-B0AE-AB9408BDF836}"/>
                  </a:ext>
                </a:extLst>
              </p:cNvPr>
              <p:cNvSpPr/>
              <p:nvPr/>
            </p:nvSpPr>
            <p:spPr>
              <a:xfrm rot="265488">
                <a:off x="3549168" y="3863836"/>
                <a:ext cx="238125" cy="238125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2" name="Ovale 71">
                <a:extLst>
                  <a:ext uri="{FF2B5EF4-FFF2-40B4-BE49-F238E27FC236}">
                    <a16:creationId xmlns:a16="http://schemas.microsoft.com/office/drawing/2014/main" id="{A57FA394-C8AD-4545-8AE2-FDE20CC44B36}"/>
                  </a:ext>
                </a:extLst>
              </p:cNvPr>
              <p:cNvSpPr/>
              <p:nvPr/>
            </p:nvSpPr>
            <p:spPr>
              <a:xfrm rot="265488">
                <a:off x="3863095" y="4066380"/>
                <a:ext cx="238125" cy="238125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3" name="Ovale 72">
                <a:extLst>
                  <a:ext uri="{FF2B5EF4-FFF2-40B4-BE49-F238E27FC236}">
                    <a16:creationId xmlns:a16="http://schemas.microsoft.com/office/drawing/2014/main" id="{357788E1-F380-43A9-A2C6-4B3785B65C96}"/>
                  </a:ext>
                </a:extLst>
              </p:cNvPr>
              <p:cNvSpPr/>
              <p:nvPr/>
            </p:nvSpPr>
            <p:spPr>
              <a:xfrm rot="265488">
                <a:off x="3930184" y="3923655"/>
                <a:ext cx="238125" cy="238125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4" name="Ovale 73">
                <a:extLst>
                  <a:ext uri="{FF2B5EF4-FFF2-40B4-BE49-F238E27FC236}">
                    <a16:creationId xmlns:a16="http://schemas.microsoft.com/office/drawing/2014/main" id="{21B51ED6-25CE-4771-80EF-317F658FA8E3}"/>
                  </a:ext>
                </a:extLst>
              </p:cNvPr>
              <p:cNvSpPr/>
              <p:nvPr/>
            </p:nvSpPr>
            <p:spPr>
              <a:xfrm rot="265488">
                <a:off x="3642017" y="3755428"/>
                <a:ext cx="238125" cy="238125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75" name="Freccia a destra 15">
            <a:extLst>
              <a:ext uri="{FF2B5EF4-FFF2-40B4-BE49-F238E27FC236}">
                <a16:creationId xmlns:a16="http://schemas.microsoft.com/office/drawing/2014/main" id="{1FD90989-B98A-47D4-980F-2675C9E69A8D}"/>
              </a:ext>
            </a:extLst>
          </p:cNvPr>
          <p:cNvSpPr/>
          <p:nvPr/>
        </p:nvSpPr>
        <p:spPr>
          <a:xfrm rot="10186151">
            <a:off x="6652115" y="1004005"/>
            <a:ext cx="1675660" cy="377725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Immagine 75">
            <a:extLst>
              <a:ext uri="{FF2B5EF4-FFF2-40B4-BE49-F238E27FC236}">
                <a16:creationId xmlns:a16="http://schemas.microsoft.com/office/drawing/2014/main" id="{A94219A3-B1C0-4D1C-9920-C198941CAB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70" y="3651250"/>
            <a:ext cx="4672888" cy="3113187"/>
          </a:xfrm>
          <a:prstGeom prst="rect">
            <a:avLst/>
          </a:prstGeom>
        </p:spPr>
      </p:pic>
      <p:pic>
        <p:nvPicPr>
          <p:cNvPr id="12" name="Immagine 11" descr="Immagine che contiene interni, oggetto, uomo, donna&#10;&#10;Descrizione generata automaticamente">
            <a:extLst>
              <a:ext uri="{FF2B5EF4-FFF2-40B4-BE49-F238E27FC236}">
                <a16:creationId xmlns:a16="http://schemas.microsoft.com/office/drawing/2014/main" id="{B3A08308-DBE6-42CF-97CD-4194A3C4FC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920" y="1416763"/>
            <a:ext cx="3818514" cy="214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58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ADBD3-BDDE-9B55-EBAC-A990A9A62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06C6B7A-F5F5-D539-7DAC-E3B364D70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843" y="6465190"/>
            <a:ext cx="733772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A5D5A05-F0AB-CCBB-C450-2116638F2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7036" y="6513707"/>
            <a:ext cx="2452160" cy="304341"/>
          </a:xfrm>
        </p:spPr>
        <p:txBody>
          <a:bodyPr/>
          <a:lstStyle/>
          <a:p>
            <a:r>
              <a:rPr lang="en-US"/>
              <a:t>r. spighi: ADROTERAPIA</a:t>
            </a:r>
            <a:endParaRPr lang="it-IT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A976088-B991-C79F-9933-EB343A9EF50C}"/>
              </a:ext>
            </a:extLst>
          </p:cNvPr>
          <p:cNvSpPr txBox="1"/>
          <p:nvPr/>
        </p:nvSpPr>
        <p:spPr>
          <a:xfrm>
            <a:off x="9003512" y="122372"/>
            <a:ext cx="2742046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i="1" dirty="0">
                <a:solidFill>
                  <a:srgbClr val="FF3300"/>
                </a:solidFill>
                <a:latin typeface="Calibri" panose="020F0502020204030204"/>
              </a:rPr>
              <a:t>Il nostro corpo 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e 81">
            <a:extLst>
              <a:ext uri="{FF2B5EF4-FFF2-40B4-BE49-F238E27FC236}">
                <a16:creationId xmlns:a16="http://schemas.microsoft.com/office/drawing/2014/main" id="{998ADFC9-FB5E-2FC6-71E6-1744D7AA6352}"/>
              </a:ext>
            </a:extLst>
          </p:cNvPr>
          <p:cNvSpPr/>
          <p:nvPr/>
        </p:nvSpPr>
        <p:spPr>
          <a:xfrm rot="265488">
            <a:off x="4564057" y="2164919"/>
            <a:ext cx="238125" cy="23812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" name="Ovale 101">
            <a:extLst>
              <a:ext uri="{FF2B5EF4-FFF2-40B4-BE49-F238E27FC236}">
                <a16:creationId xmlns:a16="http://schemas.microsoft.com/office/drawing/2014/main" id="{AE2753AF-6368-DA28-4F04-A656F280E9D1}"/>
              </a:ext>
            </a:extLst>
          </p:cNvPr>
          <p:cNvSpPr/>
          <p:nvPr/>
        </p:nvSpPr>
        <p:spPr>
          <a:xfrm rot="265488">
            <a:off x="4582723" y="1583563"/>
            <a:ext cx="238125" cy="238125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Rectangle 33">
            <a:extLst>
              <a:ext uri="{FF2B5EF4-FFF2-40B4-BE49-F238E27FC236}">
                <a16:creationId xmlns:a16="http://schemas.microsoft.com/office/drawing/2014/main" id="{C850FFB0-7DC5-2BBB-54EB-8766E86A52A7}"/>
              </a:ext>
            </a:extLst>
          </p:cNvPr>
          <p:cNvSpPr/>
          <p:nvPr/>
        </p:nvSpPr>
        <p:spPr>
          <a:xfrm>
            <a:off x="4789880" y="1421034"/>
            <a:ext cx="2523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p protoni carica +1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33">
            <a:extLst>
              <a:ext uri="{FF2B5EF4-FFF2-40B4-BE49-F238E27FC236}">
                <a16:creationId xmlns:a16="http://schemas.microsoft.com/office/drawing/2014/main" id="{ABCBA320-D01F-D929-9F86-79935C199194}"/>
              </a:ext>
            </a:extLst>
          </p:cNvPr>
          <p:cNvSpPr/>
          <p:nvPr/>
        </p:nvSpPr>
        <p:spPr>
          <a:xfrm>
            <a:off x="4889770" y="2022884"/>
            <a:ext cx="2513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n neutroni carica 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33">
            <a:extLst>
              <a:ext uri="{FF2B5EF4-FFF2-40B4-BE49-F238E27FC236}">
                <a16:creationId xmlns:a16="http://schemas.microsoft.com/office/drawing/2014/main" id="{DC116EDB-BD0A-5226-62D9-6AB94612BE57}"/>
              </a:ext>
            </a:extLst>
          </p:cNvPr>
          <p:cNvSpPr/>
          <p:nvPr/>
        </p:nvSpPr>
        <p:spPr>
          <a:xfrm>
            <a:off x="4925513" y="2595611"/>
            <a:ext cx="2597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e elettroni carica -1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Ovale 108">
            <a:extLst>
              <a:ext uri="{FF2B5EF4-FFF2-40B4-BE49-F238E27FC236}">
                <a16:creationId xmlns:a16="http://schemas.microsoft.com/office/drawing/2014/main" id="{847DE888-82CE-57DF-6EF4-C8B5E810A64E}"/>
              </a:ext>
            </a:extLst>
          </p:cNvPr>
          <p:cNvSpPr/>
          <p:nvPr/>
        </p:nvSpPr>
        <p:spPr>
          <a:xfrm rot="265488">
            <a:off x="4583301" y="2722274"/>
            <a:ext cx="238125" cy="238125"/>
          </a:xfrm>
          <a:prstGeom prst="ellipse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0" name="Rectangle 33">
            <a:extLst>
              <a:ext uri="{FF2B5EF4-FFF2-40B4-BE49-F238E27FC236}">
                <a16:creationId xmlns:a16="http://schemas.microsoft.com/office/drawing/2014/main" id="{FA7AF8A9-22C7-DDFB-D437-CD790E1469B8}"/>
              </a:ext>
            </a:extLst>
          </p:cNvPr>
          <p:cNvSpPr/>
          <p:nvPr/>
        </p:nvSpPr>
        <p:spPr>
          <a:xfrm>
            <a:off x="4132089" y="326514"/>
            <a:ext cx="104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FF"/>
                </a:solidFill>
                <a:latin typeface="Calibri" panose="020F0502020204030204"/>
              </a:rPr>
              <a:t>Atomo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2" name="Rectangle 33">
            <a:extLst>
              <a:ext uri="{FF2B5EF4-FFF2-40B4-BE49-F238E27FC236}">
                <a16:creationId xmlns:a16="http://schemas.microsoft.com/office/drawing/2014/main" id="{A9DF8582-248D-9047-9AC7-2B2A34358F42}"/>
              </a:ext>
            </a:extLst>
          </p:cNvPr>
          <p:cNvSpPr/>
          <p:nvPr/>
        </p:nvSpPr>
        <p:spPr>
          <a:xfrm>
            <a:off x="7923380" y="1883643"/>
            <a:ext cx="4177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Tutta la materia è fatta di atomi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7EBB4F5-8090-F512-0566-03F708445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18251" r="14885"/>
          <a:stretch/>
        </p:blipFill>
        <p:spPr>
          <a:xfrm>
            <a:off x="95059" y="213390"/>
            <a:ext cx="3818924" cy="3488233"/>
          </a:xfrm>
          <a:prstGeom prst="rect">
            <a:avLst/>
          </a:prstGeom>
        </p:spPr>
      </p:pic>
      <p:cxnSp>
        <p:nvCxnSpPr>
          <p:cNvPr id="107" name="Connettore 2 106">
            <a:extLst>
              <a:ext uri="{FF2B5EF4-FFF2-40B4-BE49-F238E27FC236}">
                <a16:creationId xmlns:a16="http://schemas.microsoft.com/office/drawing/2014/main" id="{A87778A2-18FB-F22B-6C04-E3F68BE79037}"/>
              </a:ext>
            </a:extLst>
          </p:cNvPr>
          <p:cNvCxnSpPr>
            <a:cxnSpLocks/>
          </p:cNvCxnSpPr>
          <p:nvPr/>
        </p:nvCxnSpPr>
        <p:spPr>
          <a:xfrm>
            <a:off x="2873025" y="2511028"/>
            <a:ext cx="1494830" cy="28849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ttore 2 104">
            <a:extLst>
              <a:ext uri="{FF2B5EF4-FFF2-40B4-BE49-F238E27FC236}">
                <a16:creationId xmlns:a16="http://schemas.microsoft.com/office/drawing/2014/main" id="{6FF3EE45-20F4-46F1-8AA6-A41B38F35E00}"/>
              </a:ext>
            </a:extLst>
          </p:cNvPr>
          <p:cNvCxnSpPr>
            <a:cxnSpLocks/>
          </p:cNvCxnSpPr>
          <p:nvPr/>
        </p:nvCxnSpPr>
        <p:spPr>
          <a:xfrm>
            <a:off x="2087382" y="2112871"/>
            <a:ext cx="2237591" cy="18387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C786E989-8BEA-900E-020F-9337C2EC5B58}"/>
              </a:ext>
            </a:extLst>
          </p:cNvPr>
          <p:cNvCxnSpPr>
            <a:cxnSpLocks/>
          </p:cNvCxnSpPr>
          <p:nvPr/>
        </p:nvCxnSpPr>
        <p:spPr>
          <a:xfrm flipV="1">
            <a:off x="2098797" y="1742478"/>
            <a:ext cx="2309372" cy="196944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D6561D11-D0AB-239D-FD66-52DF8E32A7EA}"/>
              </a:ext>
            </a:extLst>
          </p:cNvPr>
          <p:cNvGrpSpPr/>
          <p:nvPr/>
        </p:nvGrpSpPr>
        <p:grpSpPr>
          <a:xfrm>
            <a:off x="124449" y="2982692"/>
            <a:ext cx="11886200" cy="3875308"/>
            <a:chOff x="124449" y="2982692"/>
            <a:chExt cx="11886200" cy="3875308"/>
          </a:xfrm>
        </p:grpSpPr>
        <p:sp>
          <p:nvSpPr>
            <p:cNvPr id="4" name="Rettangolo con angoli arrotondati 3">
              <a:extLst>
                <a:ext uri="{FF2B5EF4-FFF2-40B4-BE49-F238E27FC236}">
                  <a16:creationId xmlns:a16="http://schemas.microsoft.com/office/drawing/2014/main" id="{CB736E79-6B84-B83B-E447-44FB69F344AA}"/>
                </a:ext>
              </a:extLst>
            </p:cNvPr>
            <p:cNvSpPr/>
            <p:nvPr/>
          </p:nvSpPr>
          <p:spPr>
            <a:xfrm>
              <a:off x="124449" y="4058955"/>
              <a:ext cx="4542742" cy="2706300"/>
            </a:xfrm>
            <a:prstGeom prst="roundRect">
              <a:avLst/>
            </a:prstGeom>
            <a:solidFill>
              <a:srgbClr val="FFCC99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ctangle 32">
              <a:extLst>
                <a:ext uri="{FF2B5EF4-FFF2-40B4-BE49-F238E27FC236}">
                  <a16:creationId xmlns:a16="http://schemas.microsoft.com/office/drawing/2014/main" id="{3536D8A7-43F2-1BF0-F2BF-E86DCE1AFF6B}"/>
                </a:ext>
              </a:extLst>
            </p:cNvPr>
            <p:cNvSpPr/>
            <p:nvPr/>
          </p:nvSpPr>
          <p:spPr>
            <a:xfrm>
              <a:off x="291439" y="4889007"/>
              <a:ext cx="61908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33">
              <a:extLst>
                <a:ext uri="{FF2B5EF4-FFF2-40B4-BE49-F238E27FC236}">
                  <a16:creationId xmlns:a16="http://schemas.microsoft.com/office/drawing/2014/main" id="{19D63068-C99E-715F-1207-4EC2A5FFA2FC}"/>
                </a:ext>
              </a:extLst>
            </p:cNvPr>
            <p:cNvSpPr/>
            <p:nvPr/>
          </p:nvSpPr>
          <p:spPr>
            <a:xfrm>
              <a:off x="513057" y="4062267"/>
              <a:ext cx="40908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6EAE66B2-E894-03FA-40A3-F93E51C8D8C7}"/>
                </a:ext>
              </a:extLst>
            </p:cNvPr>
            <p:cNvSpPr/>
            <p:nvPr/>
          </p:nvSpPr>
          <p:spPr>
            <a:xfrm rot="265488">
              <a:off x="1257182" y="4242092"/>
              <a:ext cx="238125" cy="238125"/>
            </a:xfrm>
            <a:prstGeom prst="ellipse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54029EF7-5E70-C918-0B20-B2ED1E38AA34}"/>
                </a:ext>
              </a:extLst>
            </p:cNvPr>
            <p:cNvGrpSpPr/>
            <p:nvPr/>
          </p:nvGrpSpPr>
          <p:grpSpPr>
            <a:xfrm>
              <a:off x="1042399" y="4838700"/>
              <a:ext cx="629615" cy="608330"/>
              <a:chOff x="3538694" y="3755428"/>
              <a:chExt cx="629615" cy="608330"/>
            </a:xfrm>
          </p:grpSpPr>
          <p:sp>
            <p:nvSpPr>
              <p:cNvPr id="25" name="Ovale 24">
                <a:extLst>
                  <a:ext uri="{FF2B5EF4-FFF2-40B4-BE49-F238E27FC236}">
                    <a16:creationId xmlns:a16="http://schemas.microsoft.com/office/drawing/2014/main" id="{CB73E050-0342-DA6E-AD98-D1054482ECB4}"/>
                  </a:ext>
                </a:extLst>
              </p:cNvPr>
              <p:cNvSpPr/>
              <p:nvPr/>
            </p:nvSpPr>
            <p:spPr>
              <a:xfrm rot="265488">
                <a:off x="3686469" y="4125633"/>
                <a:ext cx="238125" cy="238125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49BC68D2-E1B5-32DF-BC23-E72056156B88}"/>
                  </a:ext>
                </a:extLst>
              </p:cNvPr>
              <p:cNvSpPr/>
              <p:nvPr/>
            </p:nvSpPr>
            <p:spPr>
              <a:xfrm rot="265488">
                <a:off x="3538694" y="3999202"/>
                <a:ext cx="238125" cy="23812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Ovale 27">
                <a:extLst>
                  <a:ext uri="{FF2B5EF4-FFF2-40B4-BE49-F238E27FC236}">
                    <a16:creationId xmlns:a16="http://schemas.microsoft.com/office/drawing/2014/main" id="{CBF655AD-1980-DEFC-F74D-7A9687E167D3}"/>
                  </a:ext>
                </a:extLst>
              </p:cNvPr>
              <p:cNvSpPr/>
              <p:nvPr/>
            </p:nvSpPr>
            <p:spPr>
              <a:xfrm rot="265488">
                <a:off x="3793150" y="3797342"/>
                <a:ext cx="238125" cy="238125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Ovale 29">
                <a:extLst>
                  <a:ext uri="{FF2B5EF4-FFF2-40B4-BE49-F238E27FC236}">
                    <a16:creationId xmlns:a16="http://schemas.microsoft.com/office/drawing/2014/main" id="{07DB7297-456F-6E8E-8045-4166ECE4CAE4}"/>
                  </a:ext>
                </a:extLst>
              </p:cNvPr>
              <p:cNvSpPr/>
              <p:nvPr/>
            </p:nvSpPr>
            <p:spPr>
              <a:xfrm rot="265488">
                <a:off x="3735914" y="3946374"/>
                <a:ext cx="238125" cy="23812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Ovale 31">
                <a:extLst>
                  <a:ext uri="{FF2B5EF4-FFF2-40B4-BE49-F238E27FC236}">
                    <a16:creationId xmlns:a16="http://schemas.microsoft.com/office/drawing/2014/main" id="{07DED52E-5F10-4D68-6515-795674F530A0}"/>
                  </a:ext>
                </a:extLst>
              </p:cNvPr>
              <p:cNvSpPr/>
              <p:nvPr/>
            </p:nvSpPr>
            <p:spPr>
              <a:xfrm rot="265488">
                <a:off x="3549168" y="3863836"/>
                <a:ext cx="238125" cy="238125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5" name="Ovale 34">
                <a:extLst>
                  <a:ext uri="{FF2B5EF4-FFF2-40B4-BE49-F238E27FC236}">
                    <a16:creationId xmlns:a16="http://schemas.microsoft.com/office/drawing/2014/main" id="{F598B7BE-49B0-54BF-5873-3993136A45A9}"/>
                  </a:ext>
                </a:extLst>
              </p:cNvPr>
              <p:cNvSpPr/>
              <p:nvPr/>
            </p:nvSpPr>
            <p:spPr>
              <a:xfrm rot="265488">
                <a:off x="3863095" y="4066380"/>
                <a:ext cx="238125" cy="23812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6" name="Ovale 35">
                <a:extLst>
                  <a:ext uri="{FF2B5EF4-FFF2-40B4-BE49-F238E27FC236}">
                    <a16:creationId xmlns:a16="http://schemas.microsoft.com/office/drawing/2014/main" id="{ACCA705E-3F44-9A2A-41B8-A76A561E2002}"/>
                  </a:ext>
                </a:extLst>
              </p:cNvPr>
              <p:cNvSpPr/>
              <p:nvPr/>
            </p:nvSpPr>
            <p:spPr>
              <a:xfrm rot="265488">
                <a:off x="3930184" y="3923655"/>
                <a:ext cx="238125" cy="238125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Ovale 36">
                <a:extLst>
                  <a:ext uri="{FF2B5EF4-FFF2-40B4-BE49-F238E27FC236}">
                    <a16:creationId xmlns:a16="http://schemas.microsoft.com/office/drawing/2014/main" id="{F1ED3043-1695-7300-8F31-A5D6A1DD5F5A}"/>
                  </a:ext>
                </a:extLst>
              </p:cNvPr>
              <p:cNvSpPr/>
              <p:nvPr/>
            </p:nvSpPr>
            <p:spPr>
              <a:xfrm rot="265488">
                <a:off x="3642017" y="3755428"/>
                <a:ext cx="238125" cy="23812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8" name="Rectangle 33">
              <a:extLst>
                <a:ext uri="{FF2B5EF4-FFF2-40B4-BE49-F238E27FC236}">
                  <a16:creationId xmlns:a16="http://schemas.microsoft.com/office/drawing/2014/main" id="{E6D310FB-5C94-3465-B3D1-ED518559D251}"/>
                </a:ext>
              </a:extLst>
            </p:cNvPr>
            <p:cNvSpPr/>
            <p:nvPr/>
          </p:nvSpPr>
          <p:spPr>
            <a:xfrm>
              <a:off x="1829435" y="4828576"/>
              <a:ext cx="278245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400" dirty="0">
                  <a:solidFill>
                    <a:prstClr val="black"/>
                  </a:solidFill>
                  <a:latin typeface="Calibri" panose="020F0502020204030204"/>
                </a:rPr>
                <a:t>Nucleo di Carbonio: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400" dirty="0">
                  <a:solidFill>
                    <a:prstClr val="black"/>
                  </a:solidFill>
                  <a:latin typeface="Calibri" panose="020F0502020204030204"/>
                </a:rPr>
                <a:t>6p+ 6n:   carica +6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3">
              <a:extLst>
                <a:ext uri="{FF2B5EF4-FFF2-40B4-BE49-F238E27FC236}">
                  <a16:creationId xmlns:a16="http://schemas.microsoft.com/office/drawing/2014/main" id="{33D12F60-1416-15EF-0B2A-08BE121EDA97}"/>
                </a:ext>
              </a:extLst>
            </p:cNvPr>
            <p:cNvSpPr/>
            <p:nvPr/>
          </p:nvSpPr>
          <p:spPr>
            <a:xfrm>
              <a:off x="1915092" y="4100350"/>
              <a:ext cx="24414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400" dirty="0">
                  <a:solidFill>
                    <a:prstClr val="black"/>
                  </a:solidFill>
                  <a:latin typeface="Calibri" panose="020F0502020204030204"/>
                </a:rPr>
                <a:t>Protone: carica +1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2">
              <a:extLst>
                <a:ext uri="{FF2B5EF4-FFF2-40B4-BE49-F238E27FC236}">
                  <a16:creationId xmlns:a16="http://schemas.microsoft.com/office/drawing/2014/main" id="{8EE890CC-4811-706E-9091-73B464A0CE45}"/>
                </a:ext>
              </a:extLst>
            </p:cNvPr>
            <p:cNvSpPr/>
            <p:nvPr/>
          </p:nvSpPr>
          <p:spPr>
            <a:xfrm>
              <a:off x="356904" y="5797552"/>
              <a:ext cx="66556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</a:t>
              </a:r>
              <a:r>
                <a:rPr lang="it-IT" sz="2800" dirty="0">
                  <a:solidFill>
                    <a:prstClr val="black"/>
                  </a:solidFill>
                  <a:latin typeface="Calibri" panose="020F0502020204030204"/>
                </a:rPr>
                <a:t>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38FE20A8-34AE-3480-796F-C79310582849}"/>
                </a:ext>
              </a:extLst>
            </p:cNvPr>
            <p:cNvGrpSpPr/>
            <p:nvPr/>
          </p:nvGrpSpPr>
          <p:grpSpPr>
            <a:xfrm>
              <a:off x="1053288" y="5862308"/>
              <a:ext cx="629615" cy="608330"/>
              <a:chOff x="3538694" y="3755428"/>
              <a:chExt cx="629615" cy="608330"/>
            </a:xfrm>
          </p:grpSpPr>
          <p:sp>
            <p:nvSpPr>
              <p:cNvPr id="44" name="Ovale 43">
                <a:extLst>
                  <a:ext uri="{FF2B5EF4-FFF2-40B4-BE49-F238E27FC236}">
                    <a16:creationId xmlns:a16="http://schemas.microsoft.com/office/drawing/2014/main" id="{FB457FF8-B4F4-BE1A-A0F6-A9C7AB0D09E8}"/>
                  </a:ext>
                </a:extLst>
              </p:cNvPr>
              <p:cNvSpPr/>
              <p:nvPr/>
            </p:nvSpPr>
            <p:spPr>
              <a:xfrm rot="265488">
                <a:off x="3686469" y="4125633"/>
                <a:ext cx="238125" cy="238125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Ovale 44">
                <a:extLst>
                  <a:ext uri="{FF2B5EF4-FFF2-40B4-BE49-F238E27FC236}">
                    <a16:creationId xmlns:a16="http://schemas.microsoft.com/office/drawing/2014/main" id="{66689D76-7307-C9CD-0D7F-078428CCD99A}"/>
                  </a:ext>
                </a:extLst>
              </p:cNvPr>
              <p:cNvSpPr/>
              <p:nvPr/>
            </p:nvSpPr>
            <p:spPr>
              <a:xfrm rot="265488">
                <a:off x="3538694" y="3999202"/>
                <a:ext cx="238125" cy="23812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9" name="Ovale 48">
                <a:extLst>
                  <a:ext uri="{FF2B5EF4-FFF2-40B4-BE49-F238E27FC236}">
                    <a16:creationId xmlns:a16="http://schemas.microsoft.com/office/drawing/2014/main" id="{59AB7798-ECA3-18A0-C9C2-3C13766BF69B}"/>
                  </a:ext>
                </a:extLst>
              </p:cNvPr>
              <p:cNvSpPr/>
              <p:nvPr/>
            </p:nvSpPr>
            <p:spPr>
              <a:xfrm rot="265488">
                <a:off x="3793150" y="3797342"/>
                <a:ext cx="238125" cy="238125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0" name="Ovale 49">
                <a:extLst>
                  <a:ext uri="{FF2B5EF4-FFF2-40B4-BE49-F238E27FC236}">
                    <a16:creationId xmlns:a16="http://schemas.microsoft.com/office/drawing/2014/main" id="{04D84128-38F7-FCDD-68C6-9104C0CAB2BF}"/>
                  </a:ext>
                </a:extLst>
              </p:cNvPr>
              <p:cNvSpPr/>
              <p:nvPr/>
            </p:nvSpPr>
            <p:spPr>
              <a:xfrm rot="265488">
                <a:off x="3735914" y="3946374"/>
                <a:ext cx="238125" cy="23812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1" name="Ovale 50">
                <a:extLst>
                  <a:ext uri="{FF2B5EF4-FFF2-40B4-BE49-F238E27FC236}">
                    <a16:creationId xmlns:a16="http://schemas.microsoft.com/office/drawing/2014/main" id="{0E3C22E8-FFA5-1A0A-73B8-17B1442F74DA}"/>
                  </a:ext>
                </a:extLst>
              </p:cNvPr>
              <p:cNvSpPr/>
              <p:nvPr/>
            </p:nvSpPr>
            <p:spPr>
              <a:xfrm rot="265488">
                <a:off x="3549168" y="3863836"/>
                <a:ext cx="238125" cy="238125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Ovale 51">
                <a:extLst>
                  <a:ext uri="{FF2B5EF4-FFF2-40B4-BE49-F238E27FC236}">
                    <a16:creationId xmlns:a16="http://schemas.microsoft.com/office/drawing/2014/main" id="{17CB9FE8-CC22-96BC-1C06-52AEFBFD4360}"/>
                  </a:ext>
                </a:extLst>
              </p:cNvPr>
              <p:cNvSpPr/>
              <p:nvPr/>
            </p:nvSpPr>
            <p:spPr>
              <a:xfrm rot="265488">
                <a:off x="3863095" y="4066380"/>
                <a:ext cx="238125" cy="23812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Ovale 52">
                <a:extLst>
                  <a:ext uri="{FF2B5EF4-FFF2-40B4-BE49-F238E27FC236}">
                    <a16:creationId xmlns:a16="http://schemas.microsoft.com/office/drawing/2014/main" id="{021F83ED-405C-E08E-E200-6C51B016B29A}"/>
                  </a:ext>
                </a:extLst>
              </p:cNvPr>
              <p:cNvSpPr/>
              <p:nvPr/>
            </p:nvSpPr>
            <p:spPr>
              <a:xfrm rot="265488">
                <a:off x="3930184" y="3923655"/>
                <a:ext cx="238125" cy="238125"/>
              </a:xfrm>
              <a:prstGeom prst="ellipse">
                <a:avLst/>
              </a:prstGeom>
              <a:solidFill>
                <a:srgbClr val="0066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4" name="Ovale 53">
                <a:extLst>
                  <a:ext uri="{FF2B5EF4-FFF2-40B4-BE49-F238E27FC236}">
                    <a16:creationId xmlns:a16="http://schemas.microsoft.com/office/drawing/2014/main" id="{1CF14693-8F83-C362-1568-FDE27B45DE95}"/>
                  </a:ext>
                </a:extLst>
              </p:cNvPr>
              <p:cNvSpPr/>
              <p:nvPr/>
            </p:nvSpPr>
            <p:spPr>
              <a:xfrm rot="265488">
                <a:off x="3642017" y="3755428"/>
                <a:ext cx="238125" cy="23812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5" name="Rectangle 33">
              <a:extLst>
                <a:ext uri="{FF2B5EF4-FFF2-40B4-BE49-F238E27FC236}">
                  <a16:creationId xmlns:a16="http://schemas.microsoft.com/office/drawing/2014/main" id="{1A2F5D20-10E2-9486-DDA5-202657148FF2}"/>
                </a:ext>
              </a:extLst>
            </p:cNvPr>
            <p:cNvSpPr/>
            <p:nvPr/>
          </p:nvSpPr>
          <p:spPr>
            <a:xfrm>
              <a:off x="1884740" y="5853477"/>
              <a:ext cx="278245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400" dirty="0">
                  <a:solidFill>
                    <a:prstClr val="black"/>
                  </a:solidFill>
                  <a:latin typeface="Calibri" panose="020F0502020204030204"/>
                </a:rPr>
                <a:t>Nucleo di Ossigeno: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400" dirty="0">
                  <a:solidFill>
                    <a:prstClr val="black"/>
                  </a:solidFill>
                  <a:latin typeface="Calibri" panose="020F0502020204030204"/>
                </a:rPr>
                <a:t>8p+ 8n:   carica +8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6" name="Connettore 2 55">
              <a:extLst>
                <a:ext uri="{FF2B5EF4-FFF2-40B4-BE49-F238E27FC236}">
                  <a16:creationId xmlns:a16="http://schemas.microsoft.com/office/drawing/2014/main" id="{1BA89616-35D9-029B-CB2C-D320E19EE5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9722" y="5713292"/>
              <a:ext cx="1811304" cy="63775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56">
              <a:extLst>
                <a:ext uri="{FF2B5EF4-FFF2-40B4-BE49-F238E27FC236}">
                  <a16:creationId xmlns:a16="http://schemas.microsoft.com/office/drawing/2014/main" id="{415A736A-15EE-65C8-12E0-99AD0E226C49}"/>
                </a:ext>
              </a:extLst>
            </p:cNvPr>
            <p:cNvCxnSpPr>
              <a:cxnSpLocks/>
            </p:cNvCxnSpPr>
            <p:nvPr/>
          </p:nvCxnSpPr>
          <p:spPr>
            <a:xfrm>
              <a:off x="4627064" y="4335103"/>
              <a:ext cx="1804727" cy="66571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33">
              <a:extLst>
                <a:ext uri="{FF2B5EF4-FFF2-40B4-BE49-F238E27FC236}">
                  <a16:creationId xmlns:a16="http://schemas.microsoft.com/office/drawing/2014/main" id="{377B277E-D924-D8C9-3206-4BDA1A8CD4E2}"/>
                </a:ext>
              </a:extLst>
            </p:cNvPr>
            <p:cNvSpPr/>
            <p:nvPr/>
          </p:nvSpPr>
          <p:spPr>
            <a:xfrm>
              <a:off x="6592072" y="4885821"/>
              <a:ext cx="1451038" cy="1015663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6000" b="1" dirty="0">
                  <a:solidFill>
                    <a:srgbClr val="FF0000"/>
                  </a:solidFill>
                  <a:latin typeface="Calibri" panose="020F0502020204030204"/>
                </a:rPr>
                <a:t>H</a:t>
              </a:r>
              <a:r>
                <a:rPr lang="it-IT" sz="6000" b="1" baseline="-25000" dirty="0">
                  <a:solidFill>
                    <a:srgbClr val="FF0000"/>
                  </a:solidFill>
                  <a:latin typeface="Calibri" panose="020F0502020204030204"/>
                </a:rPr>
                <a:t>2</a:t>
              </a:r>
              <a:r>
                <a:rPr lang="it-IT" sz="6000" b="1" dirty="0">
                  <a:solidFill>
                    <a:srgbClr val="FF0000"/>
                  </a:solidFill>
                  <a:latin typeface="Calibri" panose="020F0502020204030204"/>
                </a:rPr>
                <a:t>O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9" name="Group 35">
              <a:extLst>
                <a:ext uri="{FF2B5EF4-FFF2-40B4-BE49-F238E27FC236}">
                  <a16:creationId xmlns:a16="http://schemas.microsoft.com/office/drawing/2014/main" id="{02AA4212-CF34-E970-C1D5-12377BAA4271}"/>
                </a:ext>
              </a:extLst>
            </p:cNvPr>
            <p:cNvGrpSpPr/>
            <p:nvPr/>
          </p:nvGrpSpPr>
          <p:grpSpPr>
            <a:xfrm>
              <a:off x="8778948" y="2982692"/>
              <a:ext cx="3231701" cy="2154467"/>
              <a:chOff x="6580133" y="3750335"/>
              <a:chExt cx="4564080" cy="3042720"/>
            </a:xfrm>
          </p:grpSpPr>
          <p:graphicFrame>
            <p:nvGraphicFramePr>
              <p:cNvPr id="60" name="Grafico 59">
                <a:extLst>
                  <a:ext uri="{FF2B5EF4-FFF2-40B4-BE49-F238E27FC236}">
                    <a16:creationId xmlns:a16="http://schemas.microsoft.com/office/drawing/2014/main" id="{C50E369D-A3D3-D4C5-6931-CED797FA0853}"/>
                  </a:ext>
                </a:extLst>
              </p:cNvPr>
              <p:cNvGraphicFramePr/>
              <p:nvPr/>
            </p:nvGraphicFramePr>
            <p:xfrm>
              <a:off x="6580133" y="3750335"/>
              <a:ext cx="4564080" cy="304272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61" name="Rettangolo 60">
                <a:extLst>
                  <a:ext uri="{FF2B5EF4-FFF2-40B4-BE49-F238E27FC236}">
                    <a16:creationId xmlns:a16="http://schemas.microsoft.com/office/drawing/2014/main" id="{BEF10312-909E-DB50-0627-BAD4278703C6}"/>
                  </a:ext>
                </a:extLst>
              </p:cNvPr>
              <p:cNvSpPr/>
              <p:nvPr/>
            </p:nvSpPr>
            <p:spPr>
              <a:xfrm>
                <a:off x="8941174" y="5144162"/>
                <a:ext cx="95626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kern="0" dirty="0">
                    <a:solidFill>
                      <a:schemeClr val="bg1"/>
                    </a:solidFill>
                  </a:rPr>
                  <a:t>H </a:t>
                </a:r>
              </a:p>
              <a:p>
                <a:pPr algn="ctr"/>
                <a:r>
                  <a:rPr lang="en-US" b="1" kern="0" dirty="0">
                    <a:solidFill>
                      <a:schemeClr val="bg1"/>
                    </a:solidFill>
                  </a:rPr>
                  <a:t>65%</a:t>
                </a:r>
                <a:endParaRPr lang="it-IT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Rettangolo 61">
                <a:extLst>
                  <a:ext uri="{FF2B5EF4-FFF2-40B4-BE49-F238E27FC236}">
                    <a16:creationId xmlns:a16="http://schemas.microsoft.com/office/drawing/2014/main" id="{BDCF187D-E84F-5096-8FF5-C708D4930794}"/>
                  </a:ext>
                </a:extLst>
              </p:cNvPr>
              <p:cNvSpPr/>
              <p:nvPr/>
            </p:nvSpPr>
            <p:spPr>
              <a:xfrm>
                <a:off x="7560819" y="4624649"/>
                <a:ext cx="95626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kern="0" dirty="0">
                    <a:solidFill>
                      <a:schemeClr val="bg1"/>
                    </a:solidFill>
                  </a:rPr>
                  <a:t>O </a:t>
                </a:r>
              </a:p>
              <a:p>
                <a:pPr algn="ctr"/>
                <a:r>
                  <a:rPr lang="en-US" b="1" kern="0" dirty="0">
                    <a:solidFill>
                      <a:schemeClr val="bg1"/>
                    </a:solidFill>
                  </a:rPr>
                  <a:t>24%</a:t>
                </a:r>
                <a:endParaRPr lang="it-IT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Rettangolo 62">
                <a:extLst>
                  <a:ext uri="{FF2B5EF4-FFF2-40B4-BE49-F238E27FC236}">
                    <a16:creationId xmlns:a16="http://schemas.microsoft.com/office/drawing/2014/main" id="{AAF11E08-2487-1981-E5EA-19DD19653FEB}"/>
                  </a:ext>
                </a:extLst>
              </p:cNvPr>
              <p:cNvSpPr/>
              <p:nvPr/>
            </p:nvSpPr>
            <p:spPr>
              <a:xfrm>
                <a:off x="8085071" y="3898602"/>
                <a:ext cx="956262" cy="912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kern="0" dirty="0">
                    <a:solidFill>
                      <a:schemeClr val="bg1"/>
                    </a:solidFill>
                  </a:rPr>
                  <a:t>C </a:t>
                </a:r>
              </a:p>
              <a:p>
                <a:pPr algn="ctr"/>
                <a:r>
                  <a:rPr lang="en-US" b="1" kern="0" dirty="0">
                    <a:solidFill>
                      <a:schemeClr val="bg1"/>
                    </a:solidFill>
                  </a:rPr>
                  <a:t>10%</a:t>
                </a:r>
                <a:endParaRPr lang="it-IT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4" name="Immagine 63">
              <a:extLst>
                <a:ext uri="{FF2B5EF4-FFF2-40B4-BE49-F238E27FC236}">
                  <a16:creationId xmlns:a16="http://schemas.microsoft.com/office/drawing/2014/main" id="{B20D3957-EA62-8CAC-31AC-6B356DFC9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87" t="9334" r="24539" b="20381"/>
            <a:stretch/>
          </p:blipFill>
          <p:spPr>
            <a:xfrm>
              <a:off x="8001761" y="4506758"/>
              <a:ext cx="1891046" cy="23512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25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557605" y="6405990"/>
            <a:ext cx="395313" cy="42509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17C5C-9975-4E97-9C4D-8461BDD7EA7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A62E92D-4187-4C5F-8B34-8596EF735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1828" y="6541032"/>
            <a:ext cx="2141087" cy="316693"/>
          </a:xfrm>
        </p:spPr>
        <p:txBody>
          <a:bodyPr/>
          <a:lstStyle/>
          <a:p>
            <a:r>
              <a:rPr lang="en-US" dirty="0"/>
              <a:t>r. </a:t>
            </a:r>
            <a:r>
              <a:rPr lang="en-US" dirty="0" err="1"/>
              <a:t>spighi</a:t>
            </a:r>
            <a:r>
              <a:rPr lang="en-US" dirty="0"/>
              <a:t>: ADROTERAPIA</a:t>
            </a:r>
            <a:endParaRPr lang="it-IT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28966BD-F75C-4A26-A78B-0A1220B4F9B4}"/>
              </a:ext>
            </a:extLst>
          </p:cNvPr>
          <p:cNvSpPr txBox="1"/>
          <p:nvPr/>
        </p:nvSpPr>
        <p:spPr>
          <a:xfrm>
            <a:off x="1067451" y="32409"/>
            <a:ext cx="6716100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i="1" dirty="0" err="1">
                <a:solidFill>
                  <a:srgbClr val="FF3300"/>
                </a:solidFill>
                <a:latin typeface="Calibri" panose="020F0502020204030204"/>
              </a:rPr>
              <a:t>RadioTerapia</a:t>
            </a:r>
            <a:r>
              <a:rPr lang="it-IT" sz="2800" i="1" dirty="0">
                <a:solidFill>
                  <a:srgbClr val="FF3300"/>
                </a:solidFill>
                <a:latin typeface="Calibri" panose="020F0502020204030204"/>
              </a:rPr>
              <a:t>: uso di onde elettromagnetiche 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A3FB8687-F4BD-459D-A283-4182578AA5DE}"/>
              </a:ext>
            </a:extLst>
          </p:cNvPr>
          <p:cNvSpPr/>
          <p:nvPr/>
        </p:nvSpPr>
        <p:spPr>
          <a:xfrm>
            <a:off x="144612" y="4934429"/>
            <a:ext cx="4052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Cosa </a:t>
            </a:r>
            <a:r>
              <a:rPr lang="en-US" sz="2400" kern="0" dirty="0" err="1">
                <a:solidFill>
                  <a:prstClr val="black"/>
                </a:solidFill>
                <a:latin typeface="Calibri" panose="020F0502020204030204"/>
              </a:rPr>
              <a:t>sono</a:t>
            </a: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Calibri" panose="020F0502020204030204"/>
              </a:rPr>
              <a:t>raggi</a:t>
            </a: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 γ o </a:t>
            </a:r>
            <a:r>
              <a:rPr lang="en-US" sz="2400" kern="0" dirty="0" err="1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Calibri" panose="020F0502020204030204"/>
              </a:rPr>
              <a:t>raggi</a:t>
            </a:r>
            <a:r>
              <a:rPr lang="en-US" sz="2400" kern="0" dirty="0">
                <a:solidFill>
                  <a:prstClr val="black"/>
                </a:solidFill>
                <a:latin typeface="Calibri" panose="020F0502020204030204"/>
              </a:rPr>
              <a:t> X? 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59257FB3-80E0-456B-9D27-E2E41F3DD0A3}"/>
              </a:ext>
            </a:extLst>
          </p:cNvPr>
          <p:cNvSpPr/>
          <p:nvPr/>
        </p:nvSpPr>
        <p:spPr>
          <a:xfrm>
            <a:off x="951828" y="5799503"/>
            <a:ext cx="3990195" cy="461665"/>
          </a:xfrm>
          <a:prstGeom prst="rect">
            <a:avLst/>
          </a:prstGeom>
          <a:solidFill>
            <a:srgbClr val="66FF33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err="1">
                <a:solidFill>
                  <a:srgbClr val="0000CC"/>
                </a:solidFill>
                <a:latin typeface="Calibri" panose="020F0502020204030204"/>
              </a:rPr>
              <a:t>Sono</a:t>
            </a:r>
            <a:r>
              <a:rPr lang="en-US" sz="2400" b="1" kern="0" dirty="0">
                <a:solidFill>
                  <a:srgbClr val="0000CC"/>
                </a:solidFill>
                <a:latin typeface="Calibri" panose="020F0502020204030204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libri" panose="020F0502020204030204"/>
              </a:rPr>
              <a:t>onde</a:t>
            </a:r>
            <a:r>
              <a:rPr lang="en-US" sz="2400" b="1" kern="0" dirty="0">
                <a:solidFill>
                  <a:srgbClr val="0000CC"/>
                </a:solidFill>
                <a:latin typeface="Calibri" panose="020F0502020204030204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libri" panose="020F0502020204030204"/>
              </a:rPr>
              <a:t>elettromagnetiche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89C70B19-43EB-47DF-929B-5D931F13AAC8}"/>
              </a:ext>
            </a:extLst>
          </p:cNvPr>
          <p:cNvGrpSpPr/>
          <p:nvPr/>
        </p:nvGrpSpPr>
        <p:grpSpPr>
          <a:xfrm>
            <a:off x="77554" y="2135433"/>
            <a:ext cx="4052713" cy="2798996"/>
            <a:chOff x="67758" y="727327"/>
            <a:chExt cx="3388571" cy="2340308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3FFF73F5-08B2-41CE-9005-B5BF900A2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58" y="727327"/>
              <a:ext cx="3388571" cy="2340308"/>
            </a:xfrm>
            <a:prstGeom prst="rect">
              <a:avLst/>
            </a:prstGeom>
          </p:spPr>
        </p:pic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BA6B4B7F-28FD-45C1-BBDE-2AF37021E285}"/>
                </a:ext>
              </a:extLst>
            </p:cNvPr>
            <p:cNvCxnSpPr>
              <a:cxnSpLocks/>
            </p:cNvCxnSpPr>
            <p:nvPr/>
          </p:nvCxnSpPr>
          <p:spPr>
            <a:xfrm>
              <a:off x="1573206" y="1315186"/>
              <a:ext cx="269517" cy="479451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5EFF96A0-A9FF-4DEE-ADAE-E13D0A1030C7}"/>
                </a:ext>
              </a:extLst>
            </p:cNvPr>
            <p:cNvSpPr/>
            <p:nvPr/>
          </p:nvSpPr>
          <p:spPr>
            <a:xfrm>
              <a:off x="1017947" y="1328493"/>
              <a:ext cx="6502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2000" kern="0" dirty="0">
                  <a:solidFill>
                    <a:schemeClr val="bg1"/>
                  </a:solidFill>
                  <a:latin typeface="Calibri" panose="020F0502020204030204"/>
                </a:rPr>
                <a:t>γ</a:t>
              </a:r>
              <a:r>
                <a:rPr lang="it-IT" sz="2000" kern="0" dirty="0">
                  <a:solidFill>
                    <a:schemeClr val="bg1"/>
                  </a:solidFill>
                  <a:latin typeface="Calibri" panose="020F0502020204030204"/>
                </a:rPr>
                <a:t>, X</a:t>
              </a: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1" name="Rettangolo 10">
            <a:extLst>
              <a:ext uri="{FF2B5EF4-FFF2-40B4-BE49-F238E27FC236}">
                <a16:creationId xmlns:a16="http://schemas.microsoft.com/office/drawing/2014/main" id="{7DF16256-0E24-4B3C-9467-1E3E4CE4AEA6}"/>
              </a:ext>
            </a:extLst>
          </p:cNvPr>
          <p:cNvSpPr/>
          <p:nvPr/>
        </p:nvSpPr>
        <p:spPr>
          <a:xfrm>
            <a:off x="67759" y="657692"/>
            <a:ext cx="8259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Onda: perturbazione che nasce da una sorgente e si propaga, trasportando energia senza spostamento di materia. </a:t>
            </a:r>
          </a:p>
        </p:txBody>
      </p:sp>
      <p:pic>
        <p:nvPicPr>
          <p:cNvPr id="20" name="Immagine 19" descr="Immagine che contiene oggetto, sciando, lampada, uomo&#10;&#10;Descrizione generata automaticamente">
            <a:extLst>
              <a:ext uri="{FF2B5EF4-FFF2-40B4-BE49-F238E27FC236}">
                <a16:creationId xmlns:a16="http://schemas.microsoft.com/office/drawing/2014/main" id="{6E90DA25-1AEA-4802-ADEE-AFB185B93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41" y="99315"/>
            <a:ext cx="3559300" cy="168232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A1ABAEC-C783-451C-84DD-8006ECAFEB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765" y="2112123"/>
            <a:ext cx="2778057" cy="1975508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E6EC594E-57FE-4F04-A0B3-29758BC40A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" r="5908" b="5077"/>
          <a:stretch/>
        </p:blipFill>
        <p:spPr>
          <a:xfrm>
            <a:off x="5558362" y="4055401"/>
            <a:ext cx="3341752" cy="273204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7073032-94DA-4EFA-9E57-6771DE6A50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494" y="1465515"/>
            <a:ext cx="3258267" cy="24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166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33756</TotalTime>
  <Words>1205</Words>
  <Application>Microsoft Office PowerPoint</Application>
  <PresentationFormat>Widescreen</PresentationFormat>
  <Paragraphs>369</Paragraphs>
  <Slides>29</Slides>
  <Notes>29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CMR10</vt:lpstr>
      <vt:lpstr>CMTI10</vt:lpstr>
      <vt:lpstr>Wingdings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spighi</dc:creator>
  <cp:lastModifiedBy>Roberto Spighi</cp:lastModifiedBy>
  <cp:revision>672</cp:revision>
  <cp:lastPrinted>2023-02-28T11:53:50Z</cp:lastPrinted>
  <dcterms:created xsi:type="dcterms:W3CDTF">2017-09-06T08:19:22Z</dcterms:created>
  <dcterms:modified xsi:type="dcterms:W3CDTF">2026-03-27T13:04:35Z</dcterms:modified>
</cp:coreProperties>
</file>